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F3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61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28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016000" y="928567"/>
            <a:ext cx="71956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8000">
                <a:solidFill>
                  <a:schemeClr val="accent2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10800000">
            <a:off x="11607156" y="38264"/>
            <a:ext cx="546843" cy="6781736"/>
            <a:chOff x="836200" y="238125"/>
            <a:chExt cx="422425" cy="5238750"/>
          </a:xfrm>
        </p:grpSpPr>
        <p:sp>
          <p:nvSpPr>
            <p:cNvPr id="12" name="Google Shape;12;p2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2" name="Google Shape;92;p2"/>
          <p:cNvGrpSpPr/>
          <p:nvPr/>
        </p:nvGrpSpPr>
        <p:grpSpPr>
          <a:xfrm rot="10800000">
            <a:off x="8879380" y="38264"/>
            <a:ext cx="3079792" cy="6781736"/>
            <a:chOff x="986700" y="238125"/>
            <a:chExt cx="2379075" cy="5238750"/>
          </a:xfrm>
        </p:grpSpPr>
        <p:sp>
          <p:nvSpPr>
            <p:cNvPr id="93" name="Google Shape;93;p2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2" name="Google Shape;212;p2"/>
          <p:cNvGrpSpPr/>
          <p:nvPr/>
        </p:nvGrpSpPr>
        <p:grpSpPr>
          <a:xfrm rot="10800000">
            <a:off x="8489725" y="38264"/>
            <a:ext cx="2690072" cy="6781736"/>
            <a:chOff x="1588750" y="238125"/>
            <a:chExt cx="2078025" cy="5238750"/>
          </a:xfrm>
        </p:grpSpPr>
        <p:sp>
          <p:nvSpPr>
            <p:cNvPr id="213" name="Google Shape;213;p2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2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2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2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0" name="Google Shape;390;p2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2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2" name="Google Shape;392;p2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" name="Google Shape;393;p2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" name="Google Shape;394;p2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2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2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2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" name="Google Shape;398;p2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" name="Google Shape;399;p2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" name="Google Shape;400;p2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2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2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" name="Google Shape;403;p2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" name="Google Shape;404;p2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" name="Google Shape;405;p2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2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2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" name="Google Shape;408;p2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" name="Google Shape;409;p2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" name="Google Shape;410;p2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2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" name="Google Shape;412;p2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" name="Google Shape;413;p2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2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2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6" name="Google Shape;416;p2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2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2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2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2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2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22" name="Google Shape;422;p2"/>
          <p:cNvGrpSpPr/>
          <p:nvPr/>
        </p:nvGrpSpPr>
        <p:grpSpPr>
          <a:xfrm rot="10800000">
            <a:off x="8489725" y="38264"/>
            <a:ext cx="3079760" cy="6781736"/>
            <a:chOff x="1287725" y="238125"/>
            <a:chExt cx="2379050" cy="5238750"/>
          </a:xfrm>
        </p:grpSpPr>
        <p:sp>
          <p:nvSpPr>
            <p:cNvPr id="423" name="Google Shape;423;p2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4" name="Google Shape;424;p2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5" name="Google Shape;425;p2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6" name="Google Shape;426;p2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" name="Google Shape;427;p2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" name="Google Shape;428;p2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" name="Google Shape;429;p2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" name="Google Shape;430;p2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" name="Google Shape;431;p2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2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" name="Google Shape;433;p2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" name="Google Shape;434;p2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2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" name="Google Shape;436;p2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" name="Google Shape;437;p2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" name="Google Shape;438;p2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" name="Google Shape;439;p2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" name="Google Shape;440;p2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" name="Google Shape;441;p2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" name="Google Shape;442;p2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" name="Google Shape;443;p2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" name="Google Shape;444;p2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" name="Google Shape;445;p2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" name="Google Shape;446;p2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" name="Google Shape;447;p2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" name="Google Shape;448;p2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" name="Google Shape;449;p2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" name="Google Shape;450;p2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" name="Google Shape;451;p2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" name="Google Shape;452;p2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" name="Google Shape;453;p2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2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" name="Google Shape;455;p2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" name="Google Shape;456;p2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" name="Google Shape;457;p2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" name="Google Shape;458;p2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" name="Google Shape;459;p2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" name="Google Shape;460;p2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" name="Google Shape;461;p2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" name="Google Shape;462;p2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" name="Google Shape;463;p2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" name="Google Shape;464;p2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5" name="Google Shape;465;p2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6" name="Google Shape;466;p2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7" name="Google Shape;467;p2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" name="Google Shape;468;p2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" name="Google Shape;469;p2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" name="Google Shape;470;p2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" name="Google Shape;471;p2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" name="Google Shape;472;p2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3" name="Google Shape;473;p2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" name="Google Shape;474;p2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" name="Google Shape;475;p2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" name="Google Shape;476;p2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2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" name="Google Shape;478;p2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" name="Google Shape;479;p2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" name="Google Shape;480;p2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2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2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2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2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2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" name="Google Shape;486;p2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2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2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2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2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2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" name="Google Shape;492;p2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" name="Google Shape;493;p2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2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2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2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2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2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2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2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2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2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2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2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2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2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2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" name="Google Shape;508;p2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2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2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2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2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2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2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2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2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2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2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2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" name="Google Shape;520;p2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" name="Google Shape;521;p2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2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" name="Google Shape;523;p2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" name="Google Shape;524;p2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" name="Google Shape;525;p2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862808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dark">
  <p:cSld name="Blank dark">
    <p:bg>
      <p:bgPr>
        <a:solidFill>
          <a:schemeClr val="accent5"/>
        </a:solidFill>
        <a:effectLst/>
      </p:bgPr>
    </p:bg>
    <p:spTree>
      <p:nvGrpSpPr>
        <p:cNvPr id="1" name="Shape 3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1" name="Google Shape;3231;p11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3232" name="Google Shape;3232;p11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3" name="Google Shape;3233;p11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4" name="Google Shape;3234;p11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5" name="Google Shape;3235;p11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6" name="Google Shape;3236;p11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7" name="Google Shape;3237;p11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8" name="Google Shape;3238;p11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9" name="Google Shape;3239;p11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0" name="Google Shape;3240;p11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1" name="Google Shape;3241;p11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2" name="Google Shape;3242;p11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3" name="Google Shape;3243;p11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4" name="Google Shape;3244;p11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5" name="Google Shape;3245;p11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6" name="Google Shape;3246;p11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7" name="Google Shape;3247;p11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8" name="Google Shape;3248;p11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9" name="Google Shape;3249;p11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0" name="Google Shape;3250;p11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1" name="Google Shape;3251;p11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2" name="Google Shape;3252;p11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3" name="Google Shape;3253;p11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4" name="Google Shape;3254;p11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5" name="Google Shape;3255;p11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6" name="Google Shape;3256;p11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7" name="Google Shape;3257;p11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8" name="Google Shape;3258;p11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9" name="Google Shape;3259;p11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0" name="Google Shape;3260;p11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1" name="Google Shape;3261;p11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2" name="Google Shape;3262;p11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3" name="Google Shape;3263;p11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4" name="Google Shape;3264;p11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5" name="Google Shape;3265;p11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6" name="Google Shape;3266;p11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7" name="Google Shape;3267;p11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8" name="Google Shape;3268;p11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9" name="Google Shape;3269;p11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0" name="Google Shape;3270;p11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1" name="Google Shape;3271;p11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2" name="Google Shape;3272;p11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3" name="Google Shape;3273;p11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4" name="Google Shape;3274;p11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5" name="Google Shape;3275;p11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6" name="Google Shape;3276;p11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7" name="Google Shape;3277;p11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8" name="Google Shape;3278;p11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9" name="Google Shape;3279;p11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0" name="Google Shape;3280;p11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1" name="Google Shape;3281;p11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2" name="Google Shape;3282;p11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3" name="Google Shape;3283;p11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4" name="Google Shape;3284;p11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5" name="Google Shape;3285;p11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6" name="Google Shape;3286;p11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7" name="Google Shape;3287;p11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8" name="Google Shape;3288;p11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289" name="Google Shape;3289;p11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3290" name="Google Shape;3290;p11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1" name="Google Shape;3291;p11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2" name="Google Shape;3292;p11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3" name="Google Shape;3293;p11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4" name="Google Shape;3294;p11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5" name="Google Shape;3295;p11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6" name="Google Shape;3296;p11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7" name="Google Shape;3297;p11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8" name="Google Shape;3298;p11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9" name="Google Shape;3299;p11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0" name="Google Shape;3300;p11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1" name="Google Shape;3301;p11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2" name="Google Shape;3302;p11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3" name="Google Shape;3303;p11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4" name="Google Shape;3304;p11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5" name="Google Shape;3305;p11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6" name="Google Shape;3306;p11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7" name="Google Shape;3307;p11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8" name="Google Shape;3308;p11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9" name="Google Shape;3309;p11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0" name="Google Shape;3310;p11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1" name="Google Shape;3311;p11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2" name="Google Shape;3312;p11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3" name="Google Shape;3313;p11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4" name="Google Shape;3314;p11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5" name="Google Shape;3315;p11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6" name="Google Shape;3316;p11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7" name="Google Shape;3317;p11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8" name="Google Shape;3318;p11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9" name="Google Shape;3319;p11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0" name="Google Shape;3320;p11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1" name="Google Shape;3321;p11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2" name="Google Shape;3322;p11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3" name="Google Shape;3323;p11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4" name="Google Shape;3324;p11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5" name="Google Shape;3325;p11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6" name="Google Shape;3326;p11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7" name="Google Shape;3327;p11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8" name="Google Shape;3328;p11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9" name="Google Shape;3329;p11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0" name="Google Shape;3330;p11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1" name="Google Shape;3331;p11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2" name="Google Shape;3332;p11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3" name="Google Shape;3333;p11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4" name="Google Shape;3334;p11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5" name="Google Shape;3335;p11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6" name="Google Shape;3336;p11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7" name="Google Shape;3337;p11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8" name="Google Shape;3338;p11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9" name="Google Shape;3339;p11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0" name="Google Shape;3340;p11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1" name="Google Shape;3341;p11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2" name="Google Shape;3342;p11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3" name="Google Shape;3343;p11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4" name="Google Shape;3344;p11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5" name="Google Shape;3345;p11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6" name="Google Shape;3346;p11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7" name="Google Shape;3347;p11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8" name="Google Shape;3348;p11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9" name="Google Shape;3349;p11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0" name="Google Shape;3350;p11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1" name="Google Shape;3351;p11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52" name="Google Shape;3352;p11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3353" name="Google Shape;3353;p11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4" name="Google Shape;3354;p11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5" name="Google Shape;3355;p11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6" name="Google Shape;3356;p11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7" name="Google Shape;3357;p11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8" name="Google Shape;3358;p11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9" name="Google Shape;3359;p11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0" name="Google Shape;3360;p11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1" name="Google Shape;3361;p11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2" name="Google Shape;3362;p11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3" name="Google Shape;3363;p11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4" name="Google Shape;3364;p11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5" name="Google Shape;3365;p11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6" name="Google Shape;3366;p11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7" name="Google Shape;3367;p11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8" name="Google Shape;3368;p11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9" name="Google Shape;3369;p11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0" name="Google Shape;3370;p11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1" name="Google Shape;3371;p11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2" name="Google Shape;3372;p11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3" name="Google Shape;3373;p11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4" name="Google Shape;3374;p11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5" name="Google Shape;3375;p11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6" name="Google Shape;3376;p11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7" name="Google Shape;3377;p11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8" name="Google Shape;3378;p11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9" name="Google Shape;3379;p11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0" name="Google Shape;3380;p11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1" name="Google Shape;3381;p11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2" name="Google Shape;3382;p11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3" name="Google Shape;3383;p11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4" name="Google Shape;3384;p11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5" name="Google Shape;3385;p11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6" name="Google Shape;3386;p11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7" name="Google Shape;3387;p11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8" name="Google Shape;3388;p11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9" name="Google Shape;3389;p11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0" name="Google Shape;3390;p11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1" name="Google Shape;3391;p11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2" name="Google Shape;3392;p11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3" name="Google Shape;3393;p11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4" name="Google Shape;3394;p11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5" name="Google Shape;3395;p11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6" name="Google Shape;3396;p11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7" name="Google Shape;3397;p11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8" name="Google Shape;3398;p11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9" name="Google Shape;3399;p11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0" name="Google Shape;3400;p11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1" name="Google Shape;3401;p11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2" name="Google Shape;3402;p11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3" name="Google Shape;3403;p11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4" name="Google Shape;3404;p11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5" name="Google Shape;3405;p11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6" name="Google Shape;3406;p11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7" name="Google Shape;3407;p11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8" name="Google Shape;3408;p11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9" name="Google Shape;3409;p11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0" name="Google Shape;3410;p11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1" name="Google Shape;3411;p11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2" name="Google Shape;3412;p11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3" name="Google Shape;3413;p11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4" name="Google Shape;3414;p11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5" name="Google Shape;3415;p11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6" name="Google Shape;3416;p11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7" name="Google Shape;3417;p11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8" name="Google Shape;3418;p11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9" name="Google Shape;3419;p11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0" name="Google Shape;3420;p11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1" name="Google Shape;3421;p11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2" name="Google Shape;3422;p11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3" name="Google Shape;3423;p11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4" name="Google Shape;3424;p11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5" name="Google Shape;3425;p11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6" name="Google Shape;3426;p11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7" name="Google Shape;3427;p11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8" name="Google Shape;3428;p11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9" name="Google Shape;3429;p11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0" name="Google Shape;3430;p11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1" name="Google Shape;3431;p11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2" name="Google Shape;3432;p11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3" name="Google Shape;3433;p11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4" name="Google Shape;3434;p11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5" name="Google Shape;3435;p11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6" name="Google Shape;3436;p11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7" name="Google Shape;3437;p11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8" name="Google Shape;3438;p11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9" name="Google Shape;3439;p11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0" name="Google Shape;3440;p11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1" name="Google Shape;3441;p11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2" name="Google Shape;3442;p11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3" name="Google Shape;3443;p11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4" name="Google Shape;3444;p11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5" name="Google Shape;3445;p11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6" name="Google Shape;3446;p11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7" name="Google Shape;3447;p11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8" name="Google Shape;3448;p11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9" name="Google Shape;3449;p11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0" name="Google Shape;3450;p11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1" name="Google Shape;3451;p11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2" name="Google Shape;3452;p11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3" name="Google Shape;3453;p11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454" name="Google Shape;3454;p11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3455" name="Google Shape;3455;p11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6" name="Google Shape;3456;p11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7" name="Google Shape;3457;p11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8" name="Google Shape;3458;p11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9" name="Google Shape;3459;p11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0" name="Google Shape;3460;p11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1" name="Google Shape;3461;p11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2" name="Google Shape;3462;p11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3" name="Google Shape;3463;p11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4" name="Google Shape;3464;p11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5" name="Google Shape;3465;p11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6" name="Google Shape;3466;p11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7" name="Google Shape;3467;p11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8" name="Google Shape;3468;p11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9" name="Google Shape;3469;p11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0" name="Google Shape;3470;p11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1" name="Google Shape;3471;p11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2" name="Google Shape;3472;p11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3" name="Google Shape;3473;p11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4" name="Google Shape;3474;p11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5" name="Google Shape;3475;p11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6" name="Google Shape;3476;p11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7" name="Google Shape;3477;p11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8" name="Google Shape;3478;p11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9" name="Google Shape;3479;p11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0" name="Google Shape;3480;p11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1" name="Google Shape;3481;p11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2" name="Google Shape;3482;p11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3" name="Google Shape;3483;p11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4" name="Google Shape;3484;p11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5" name="Google Shape;3485;p11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6" name="Google Shape;3486;p11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7" name="Google Shape;3487;p11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8" name="Google Shape;3488;p11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9" name="Google Shape;3489;p11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0" name="Google Shape;3490;p11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1" name="Google Shape;3491;p11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2" name="Google Shape;3492;p11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3" name="Google Shape;3493;p11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4" name="Google Shape;3494;p11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5" name="Google Shape;3495;p11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6" name="Google Shape;3496;p11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7" name="Google Shape;3497;p11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8" name="Google Shape;3498;p11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9" name="Google Shape;3499;p11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0" name="Google Shape;3500;p11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1" name="Google Shape;3501;p11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2" name="Google Shape;3502;p11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3" name="Google Shape;3503;p11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4" name="Google Shape;3504;p11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05" name="Google Shape;3505;p11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2"/>
                </a:solidFill>
              </a:defRPr>
            </a:lvl1pPr>
            <a:lvl2pPr lvl="1">
              <a:buNone/>
              <a:defRPr>
                <a:solidFill>
                  <a:schemeClr val="accent2"/>
                </a:solidFill>
              </a:defRPr>
            </a:lvl2pPr>
            <a:lvl3pPr lvl="2">
              <a:buNone/>
              <a:defRPr>
                <a:solidFill>
                  <a:schemeClr val="accent2"/>
                </a:solidFill>
              </a:defRPr>
            </a:lvl3pPr>
            <a:lvl4pPr lvl="3">
              <a:buNone/>
              <a:defRPr>
                <a:solidFill>
                  <a:schemeClr val="accent2"/>
                </a:solidFill>
              </a:defRPr>
            </a:lvl4pPr>
            <a:lvl5pPr lvl="4">
              <a:buNone/>
              <a:defRPr>
                <a:solidFill>
                  <a:schemeClr val="accent2"/>
                </a:solidFill>
              </a:defRPr>
            </a:lvl5pPr>
            <a:lvl6pPr lvl="5">
              <a:buNone/>
              <a:defRPr>
                <a:solidFill>
                  <a:schemeClr val="accent2"/>
                </a:solidFill>
              </a:defRPr>
            </a:lvl6pPr>
            <a:lvl7pPr lvl="6">
              <a:buNone/>
              <a:defRPr>
                <a:solidFill>
                  <a:schemeClr val="accent2"/>
                </a:solidFill>
              </a:defRPr>
            </a:lvl7pPr>
            <a:lvl8pPr lvl="7">
              <a:buNone/>
              <a:defRPr>
                <a:solidFill>
                  <a:schemeClr val="accent2"/>
                </a:solidFill>
              </a:defRPr>
            </a:lvl8pPr>
            <a:lvl9pPr lvl="8">
              <a:buNone/>
              <a:defRPr>
                <a:solidFill>
                  <a:schemeClr val="accent2"/>
                </a:solidFill>
              </a:defRPr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7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bg>
      <p:bgPr>
        <a:solidFill>
          <a:schemeClr val="accent6"/>
        </a:solidFill>
        <a:effectLst/>
      </p:bgPr>
    </p:bg>
    <p:spTree>
      <p:nvGrpSpPr>
        <p:cNvPr id="1" name="Shape 3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07" name="Google Shape;3507;p12"/>
          <p:cNvGrpSpPr/>
          <p:nvPr/>
        </p:nvGrpSpPr>
        <p:grpSpPr>
          <a:xfrm>
            <a:off x="10438143" y="38264"/>
            <a:ext cx="1715872" cy="6781736"/>
            <a:chOff x="6367294" y="28698"/>
            <a:chExt cx="1286904" cy="5086302"/>
          </a:xfrm>
        </p:grpSpPr>
        <p:sp>
          <p:nvSpPr>
            <p:cNvPr id="3508" name="Google Shape;3508;p12"/>
            <p:cNvSpPr/>
            <p:nvPr/>
          </p:nvSpPr>
          <p:spPr>
            <a:xfrm rot="10800000">
              <a:off x="7536331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9" name="Google Shape;3509;p12"/>
            <p:cNvSpPr/>
            <p:nvPr/>
          </p:nvSpPr>
          <p:spPr>
            <a:xfrm rot="10800000">
              <a:off x="7244066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0" name="Google Shape;3510;p12"/>
            <p:cNvSpPr/>
            <p:nvPr/>
          </p:nvSpPr>
          <p:spPr>
            <a:xfrm rot="10800000">
              <a:off x="7244066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1" name="Google Shape;3511;p12"/>
            <p:cNvSpPr/>
            <p:nvPr/>
          </p:nvSpPr>
          <p:spPr>
            <a:xfrm rot="10800000">
              <a:off x="6659535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2" name="Google Shape;3512;p12"/>
            <p:cNvSpPr/>
            <p:nvPr/>
          </p:nvSpPr>
          <p:spPr>
            <a:xfrm rot="10800000">
              <a:off x="7536331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3" name="Google Shape;3513;p12"/>
            <p:cNvSpPr/>
            <p:nvPr/>
          </p:nvSpPr>
          <p:spPr>
            <a:xfrm rot="10800000">
              <a:off x="7536331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4" name="Google Shape;3514;p12"/>
            <p:cNvSpPr/>
            <p:nvPr/>
          </p:nvSpPr>
          <p:spPr>
            <a:xfrm rot="10800000">
              <a:off x="7536331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5" name="Google Shape;3515;p12"/>
            <p:cNvSpPr/>
            <p:nvPr/>
          </p:nvSpPr>
          <p:spPr>
            <a:xfrm rot="10800000">
              <a:off x="7536331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6" name="Google Shape;3516;p12"/>
            <p:cNvSpPr/>
            <p:nvPr/>
          </p:nvSpPr>
          <p:spPr>
            <a:xfrm rot="10800000">
              <a:off x="7536331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7" name="Google Shape;3517;p12"/>
            <p:cNvSpPr/>
            <p:nvPr/>
          </p:nvSpPr>
          <p:spPr>
            <a:xfrm rot="10800000">
              <a:off x="7536331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8" name="Google Shape;3518;p12"/>
            <p:cNvSpPr/>
            <p:nvPr/>
          </p:nvSpPr>
          <p:spPr>
            <a:xfrm rot="10800000">
              <a:off x="7536331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9" name="Google Shape;3519;p12"/>
            <p:cNvSpPr/>
            <p:nvPr/>
          </p:nvSpPr>
          <p:spPr>
            <a:xfrm rot="10800000">
              <a:off x="7536331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0" name="Google Shape;3520;p12"/>
            <p:cNvSpPr/>
            <p:nvPr/>
          </p:nvSpPr>
          <p:spPr>
            <a:xfrm rot="10800000">
              <a:off x="7536331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1" name="Google Shape;3521;p12"/>
            <p:cNvSpPr/>
            <p:nvPr/>
          </p:nvSpPr>
          <p:spPr>
            <a:xfrm rot="10800000">
              <a:off x="7536331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2" name="Google Shape;3522;p12"/>
            <p:cNvSpPr/>
            <p:nvPr/>
          </p:nvSpPr>
          <p:spPr>
            <a:xfrm rot="10800000">
              <a:off x="7536331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3" name="Google Shape;3523;p12"/>
            <p:cNvSpPr/>
            <p:nvPr/>
          </p:nvSpPr>
          <p:spPr>
            <a:xfrm rot="10800000">
              <a:off x="7536331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4" name="Google Shape;3524;p12"/>
            <p:cNvSpPr/>
            <p:nvPr/>
          </p:nvSpPr>
          <p:spPr>
            <a:xfrm rot="10800000">
              <a:off x="7536331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5" name="Google Shape;3525;p12"/>
            <p:cNvSpPr/>
            <p:nvPr/>
          </p:nvSpPr>
          <p:spPr>
            <a:xfrm rot="10800000">
              <a:off x="7536331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6" name="Google Shape;3526;p12"/>
            <p:cNvSpPr/>
            <p:nvPr/>
          </p:nvSpPr>
          <p:spPr>
            <a:xfrm rot="10800000">
              <a:off x="7536331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7" name="Google Shape;3527;p12"/>
            <p:cNvSpPr/>
            <p:nvPr/>
          </p:nvSpPr>
          <p:spPr>
            <a:xfrm rot="10800000">
              <a:off x="7536331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8" name="Google Shape;3528;p12"/>
            <p:cNvSpPr/>
            <p:nvPr/>
          </p:nvSpPr>
          <p:spPr>
            <a:xfrm rot="10800000">
              <a:off x="7536331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9" name="Google Shape;3529;p12"/>
            <p:cNvSpPr/>
            <p:nvPr/>
          </p:nvSpPr>
          <p:spPr>
            <a:xfrm rot="10800000">
              <a:off x="7536331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0" name="Google Shape;3530;p12"/>
            <p:cNvSpPr/>
            <p:nvPr/>
          </p:nvSpPr>
          <p:spPr>
            <a:xfrm rot="10800000">
              <a:off x="7536331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1" name="Google Shape;3531;p12"/>
            <p:cNvSpPr/>
            <p:nvPr/>
          </p:nvSpPr>
          <p:spPr>
            <a:xfrm rot="10800000">
              <a:off x="7536331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2" name="Google Shape;3532;p12"/>
            <p:cNvSpPr/>
            <p:nvPr/>
          </p:nvSpPr>
          <p:spPr>
            <a:xfrm rot="10800000">
              <a:off x="7536331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3" name="Google Shape;3533;p12"/>
            <p:cNvSpPr/>
            <p:nvPr/>
          </p:nvSpPr>
          <p:spPr>
            <a:xfrm rot="10800000">
              <a:off x="7536331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4" name="Google Shape;3534;p12"/>
            <p:cNvSpPr/>
            <p:nvPr/>
          </p:nvSpPr>
          <p:spPr>
            <a:xfrm rot="10800000">
              <a:off x="7536331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5" name="Google Shape;3535;p12"/>
            <p:cNvSpPr/>
            <p:nvPr/>
          </p:nvSpPr>
          <p:spPr>
            <a:xfrm rot="10800000">
              <a:off x="7536331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6" name="Google Shape;3536;p12"/>
            <p:cNvSpPr/>
            <p:nvPr/>
          </p:nvSpPr>
          <p:spPr>
            <a:xfrm rot="10800000">
              <a:off x="7536331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7" name="Google Shape;3537;p12"/>
            <p:cNvSpPr/>
            <p:nvPr/>
          </p:nvSpPr>
          <p:spPr>
            <a:xfrm rot="10800000">
              <a:off x="7536331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8" name="Google Shape;3538;p12"/>
            <p:cNvSpPr/>
            <p:nvPr/>
          </p:nvSpPr>
          <p:spPr>
            <a:xfrm rot="10800000">
              <a:off x="7390210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9" name="Google Shape;3539;p12"/>
            <p:cNvSpPr/>
            <p:nvPr/>
          </p:nvSpPr>
          <p:spPr>
            <a:xfrm rot="10800000">
              <a:off x="739021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0" name="Google Shape;3540;p12"/>
            <p:cNvSpPr/>
            <p:nvPr/>
          </p:nvSpPr>
          <p:spPr>
            <a:xfrm rot="10800000">
              <a:off x="7390210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1" name="Google Shape;3541;p12"/>
            <p:cNvSpPr/>
            <p:nvPr/>
          </p:nvSpPr>
          <p:spPr>
            <a:xfrm rot="10800000">
              <a:off x="7390210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2" name="Google Shape;3542;p12"/>
            <p:cNvSpPr/>
            <p:nvPr/>
          </p:nvSpPr>
          <p:spPr>
            <a:xfrm rot="10800000">
              <a:off x="739021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3" name="Google Shape;3543;p12"/>
            <p:cNvSpPr/>
            <p:nvPr/>
          </p:nvSpPr>
          <p:spPr>
            <a:xfrm rot="10800000">
              <a:off x="7390210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4" name="Google Shape;3544;p12"/>
            <p:cNvSpPr/>
            <p:nvPr/>
          </p:nvSpPr>
          <p:spPr>
            <a:xfrm rot="10800000">
              <a:off x="739021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5" name="Google Shape;3545;p12"/>
            <p:cNvSpPr/>
            <p:nvPr/>
          </p:nvSpPr>
          <p:spPr>
            <a:xfrm rot="10800000">
              <a:off x="7390210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6" name="Google Shape;3546;p12"/>
            <p:cNvSpPr/>
            <p:nvPr/>
          </p:nvSpPr>
          <p:spPr>
            <a:xfrm rot="10800000">
              <a:off x="7390210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7" name="Google Shape;3547;p12"/>
            <p:cNvSpPr/>
            <p:nvPr/>
          </p:nvSpPr>
          <p:spPr>
            <a:xfrm rot="10800000">
              <a:off x="739021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8" name="Google Shape;3548;p12"/>
            <p:cNvSpPr/>
            <p:nvPr/>
          </p:nvSpPr>
          <p:spPr>
            <a:xfrm rot="10800000">
              <a:off x="7390210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9" name="Google Shape;3549;p12"/>
            <p:cNvSpPr/>
            <p:nvPr/>
          </p:nvSpPr>
          <p:spPr>
            <a:xfrm rot="10800000">
              <a:off x="7390210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0" name="Google Shape;3550;p12"/>
            <p:cNvSpPr/>
            <p:nvPr/>
          </p:nvSpPr>
          <p:spPr>
            <a:xfrm rot="10800000">
              <a:off x="7390210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1" name="Google Shape;3551;p12"/>
            <p:cNvSpPr/>
            <p:nvPr/>
          </p:nvSpPr>
          <p:spPr>
            <a:xfrm rot="10800000">
              <a:off x="7390210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2" name="Google Shape;3552;p12"/>
            <p:cNvSpPr/>
            <p:nvPr/>
          </p:nvSpPr>
          <p:spPr>
            <a:xfrm rot="10800000">
              <a:off x="739021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3" name="Google Shape;3553;p12"/>
            <p:cNvSpPr/>
            <p:nvPr/>
          </p:nvSpPr>
          <p:spPr>
            <a:xfrm rot="10800000">
              <a:off x="7390210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4" name="Google Shape;3554;p12"/>
            <p:cNvSpPr/>
            <p:nvPr/>
          </p:nvSpPr>
          <p:spPr>
            <a:xfrm rot="10800000">
              <a:off x="7390210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5" name="Google Shape;3555;p12"/>
            <p:cNvSpPr/>
            <p:nvPr/>
          </p:nvSpPr>
          <p:spPr>
            <a:xfrm rot="10800000">
              <a:off x="7390210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6" name="Google Shape;3556;p12"/>
            <p:cNvSpPr/>
            <p:nvPr/>
          </p:nvSpPr>
          <p:spPr>
            <a:xfrm rot="10800000">
              <a:off x="7390210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7" name="Google Shape;3557;p12"/>
            <p:cNvSpPr/>
            <p:nvPr/>
          </p:nvSpPr>
          <p:spPr>
            <a:xfrm rot="10800000">
              <a:off x="7390210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8" name="Google Shape;3558;p12"/>
            <p:cNvSpPr/>
            <p:nvPr/>
          </p:nvSpPr>
          <p:spPr>
            <a:xfrm rot="10800000">
              <a:off x="739021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9" name="Google Shape;3559;p12"/>
            <p:cNvSpPr/>
            <p:nvPr/>
          </p:nvSpPr>
          <p:spPr>
            <a:xfrm rot="10800000">
              <a:off x="7390210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0" name="Google Shape;3560;p12"/>
            <p:cNvSpPr/>
            <p:nvPr/>
          </p:nvSpPr>
          <p:spPr>
            <a:xfrm rot="10800000">
              <a:off x="7390210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1" name="Google Shape;3561;p12"/>
            <p:cNvSpPr/>
            <p:nvPr/>
          </p:nvSpPr>
          <p:spPr>
            <a:xfrm rot="10800000">
              <a:off x="739021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2" name="Google Shape;3562;p12"/>
            <p:cNvSpPr/>
            <p:nvPr/>
          </p:nvSpPr>
          <p:spPr>
            <a:xfrm rot="10800000">
              <a:off x="739021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3" name="Google Shape;3563;p12"/>
            <p:cNvSpPr/>
            <p:nvPr/>
          </p:nvSpPr>
          <p:spPr>
            <a:xfrm rot="10800000">
              <a:off x="7244066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4" name="Google Shape;3564;p12"/>
            <p:cNvSpPr/>
            <p:nvPr/>
          </p:nvSpPr>
          <p:spPr>
            <a:xfrm rot="10800000">
              <a:off x="7244066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5" name="Google Shape;3565;p12"/>
            <p:cNvSpPr/>
            <p:nvPr/>
          </p:nvSpPr>
          <p:spPr>
            <a:xfrm rot="10800000">
              <a:off x="7244066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6" name="Google Shape;3566;p12"/>
            <p:cNvSpPr/>
            <p:nvPr/>
          </p:nvSpPr>
          <p:spPr>
            <a:xfrm rot="10800000">
              <a:off x="7244066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7" name="Google Shape;3567;p12"/>
            <p:cNvSpPr/>
            <p:nvPr/>
          </p:nvSpPr>
          <p:spPr>
            <a:xfrm rot="10800000">
              <a:off x="7244066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8" name="Google Shape;3568;p12"/>
            <p:cNvSpPr/>
            <p:nvPr/>
          </p:nvSpPr>
          <p:spPr>
            <a:xfrm rot="10800000">
              <a:off x="7244066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9" name="Google Shape;3569;p12"/>
            <p:cNvSpPr/>
            <p:nvPr/>
          </p:nvSpPr>
          <p:spPr>
            <a:xfrm rot="10800000">
              <a:off x="7244066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0" name="Google Shape;3570;p12"/>
            <p:cNvSpPr/>
            <p:nvPr/>
          </p:nvSpPr>
          <p:spPr>
            <a:xfrm rot="10800000">
              <a:off x="7244066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1" name="Google Shape;3571;p12"/>
            <p:cNvSpPr/>
            <p:nvPr/>
          </p:nvSpPr>
          <p:spPr>
            <a:xfrm rot="10800000">
              <a:off x="7244066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2" name="Google Shape;3572;p12"/>
            <p:cNvSpPr/>
            <p:nvPr/>
          </p:nvSpPr>
          <p:spPr>
            <a:xfrm rot="10800000">
              <a:off x="7244066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3" name="Google Shape;3573;p12"/>
            <p:cNvSpPr/>
            <p:nvPr/>
          </p:nvSpPr>
          <p:spPr>
            <a:xfrm rot="10800000">
              <a:off x="7244066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4" name="Google Shape;3574;p12"/>
            <p:cNvSpPr/>
            <p:nvPr/>
          </p:nvSpPr>
          <p:spPr>
            <a:xfrm rot="10800000">
              <a:off x="7244066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5" name="Google Shape;3575;p12"/>
            <p:cNvSpPr/>
            <p:nvPr/>
          </p:nvSpPr>
          <p:spPr>
            <a:xfrm rot="10800000">
              <a:off x="7244066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6" name="Google Shape;3576;p12"/>
            <p:cNvSpPr/>
            <p:nvPr/>
          </p:nvSpPr>
          <p:spPr>
            <a:xfrm rot="10800000">
              <a:off x="7244066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7" name="Google Shape;3577;p12"/>
            <p:cNvSpPr/>
            <p:nvPr/>
          </p:nvSpPr>
          <p:spPr>
            <a:xfrm rot="10800000">
              <a:off x="7244066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8" name="Google Shape;3578;p12"/>
            <p:cNvSpPr/>
            <p:nvPr/>
          </p:nvSpPr>
          <p:spPr>
            <a:xfrm rot="10800000">
              <a:off x="7244066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9" name="Google Shape;3579;p12"/>
            <p:cNvSpPr/>
            <p:nvPr/>
          </p:nvSpPr>
          <p:spPr>
            <a:xfrm rot="10800000">
              <a:off x="7244066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0" name="Google Shape;3580;p12"/>
            <p:cNvSpPr/>
            <p:nvPr/>
          </p:nvSpPr>
          <p:spPr>
            <a:xfrm rot="10800000">
              <a:off x="7244066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1" name="Google Shape;3581;p12"/>
            <p:cNvSpPr/>
            <p:nvPr/>
          </p:nvSpPr>
          <p:spPr>
            <a:xfrm rot="10800000">
              <a:off x="7244066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2" name="Google Shape;3582;p12"/>
            <p:cNvSpPr/>
            <p:nvPr/>
          </p:nvSpPr>
          <p:spPr>
            <a:xfrm rot="10800000">
              <a:off x="7244066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3" name="Google Shape;3583;p12"/>
            <p:cNvSpPr/>
            <p:nvPr/>
          </p:nvSpPr>
          <p:spPr>
            <a:xfrm rot="10800000">
              <a:off x="709794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4" name="Google Shape;3584;p12"/>
            <p:cNvSpPr/>
            <p:nvPr/>
          </p:nvSpPr>
          <p:spPr>
            <a:xfrm rot="10800000">
              <a:off x="7097945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5" name="Google Shape;3585;p12"/>
            <p:cNvSpPr/>
            <p:nvPr/>
          </p:nvSpPr>
          <p:spPr>
            <a:xfrm rot="10800000">
              <a:off x="7097945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6" name="Google Shape;3586;p12"/>
            <p:cNvSpPr/>
            <p:nvPr/>
          </p:nvSpPr>
          <p:spPr>
            <a:xfrm rot="10800000">
              <a:off x="7097945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7" name="Google Shape;3587;p12"/>
            <p:cNvSpPr/>
            <p:nvPr/>
          </p:nvSpPr>
          <p:spPr>
            <a:xfrm rot="10800000">
              <a:off x="7097945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8" name="Google Shape;3588;p12"/>
            <p:cNvSpPr/>
            <p:nvPr/>
          </p:nvSpPr>
          <p:spPr>
            <a:xfrm rot="10800000">
              <a:off x="7097945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9" name="Google Shape;3589;p12"/>
            <p:cNvSpPr/>
            <p:nvPr/>
          </p:nvSpPr>
          <p:spPr>
            <a:xfrm rot="10800000">
              <a:off x="7097945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0" name="Google Shape;3590;p12"/>
            <p:cNvSpPr/>
            <p:nvPr/>
          </p:nvSpPr>
          <p:spPr>
            <a:xfrm rot="10800000">
              <a:off x="7097945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1" name="Google Shape;3591;p12"/>
            <p:cNvSpPr/>
            <p:nvPr/>
          </p:nvSpPr>
          <p:spPr>
            <a:xfrm rot="10800000">
              <a:off x="7097945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2" name="Google Shape;3592;p12"/>
            <p:cNvSpPr/>
            <p:nvPr/>
          </p:nvSpPr>
          <p:spPr>
            <a:xfrm rot="10800000">
              <a:off x="7097945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3" name="Google Shape;3593;p12"/>
            <p:cNvSpPr/>
            <p:nvPr/>
          </p:nvSpPr>
          <p:spPr>
            <a:xfrm rot="10800000">
              <a:off x="7097945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4" name="Google Shape;3594;p12"/>
            <p:cNvSpPr/>
            <p:nvPr/>
          </p:nvSpPr>
          <p:spPr>
            <a:xfrm rot="10800000">
              <a:off x="7097945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5" name="Google Shape;3595;p12"/>
            <p:cNvSpPr/>
            <p:nvPr/>
          </p:nvSpPr>
          <p:spPr>
            <a:xfrm rot="10800000">
              <a:off x="7097945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6" name="Google Shape;3596;p12"/>
            <p:cNvSpPr/>
            <p:nvPr/>
          </p:nvSpPr>
          <p:spPr>
            <a:xfrm rot="10800000">
              <a:off x="709794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7" name="Google Shape;3597;p12"/>
            <p:cNvSpPr/>
            <p:nvPr/>
          </p:nvSpPr>
          <p:spPr>
            <a:xfrm rot="10800000">
              <a:off x="7097945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8" name="Google Shape;3598;p12"/>
            <p:cNvSpPr/>
            <p:nvPr/>
          </p:nvSpPr>
          <p:spPr>
            <a:xfrm rot="10800000">
              <a:off x="7097945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9" name="Google Shape;3599;p12"/>
            <p:cNvSpPr/>
            <p:nvPr/>
          </p:nvSpPr>
          <p:spPr>
            <a:xfrm rot="10800000">
              <a:off x="709794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0" name="Google Shape;3600;p12"/>
            <p:cNvSpPr/>
            <p:nvPr/>
          </p:nvSpPr>
          <p:spPr>
            <a:xfrm rot="10800000">
              <a:off x="7097945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1" name="Google Shape;3601;p12"/>
            <p:cNvSpPr/>
            <p:nvPr/>
          </p:nvSpPr>
          <p:spPr>
            <a:xfrm rot="10800000">
              <a:off x="6951800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2" name="Google Shape;3602;p12"/>
            <p:cNvSpPr/>
            <p:nvPr/>
          </p:nvSpPr>
          <p:spPr>
            <a:xfrm rot="10800000">
              <a:off x="6951800" y="4704867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3" name="Google Shape;3603;p12"/>
            <p:cNvSpPr/>
            <p:nvPr/>
          </p:nvSpPr>
          <p:spPr>
            <a:xfrm rot="10800000">
              <a:off x="6951800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4" name="Google Shape;3604;p12"/>
            <p:cNvSpPr/>
            <p:nvPr/>
          </p:nvSpPr>
          <p:spPr>
            <a:xfrm rot="10800000">
              <a:off x="6951800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5" name="Google Shape;3605;p12"/>
            <p:cNvSpPr/>
            <p:nvPr/>
          </p:nvSpPr>
          <p:spPr>
            <a:xfrm rot="10800000">
              <a:off x="6951800" y="3681951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6" name="Google Shape;3606;p12"/>
            <p:cNvSpPr/>
            <p:nvPr/>
          </p:nvSpPr>
          <p:spPr>
            <a:xfrm rot="10800000">
              <a:off x="6951800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7" name="Google Shape;3607;p12"/>
            <p:cNvSpPr/>
            <p:nvPr/>
          </p:nvSpPr>
          <p:spPr>
            <a:xfrm rot="10800000">
              <a:off x="6951800" y="2951301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8" name="Google Shape;3608;p12"/>
            <p:cNvSpPr/>
            <p:nvPr/>
          </p:nvSpPr>
          <p:spPr>
            <a:xfrm rot="10800000">
              <a:off x="6951800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9" name="Google Shape;3609;p12"/>
            <p:cNvSpPr/>
            <p:nvPr/>
          </p:nvSpPr>
          <p:spPr>
            <a:xfrm rot="10800000">
              <a:off x="6951800" y="222065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0" name="Google Shape;3610;p12"/>
            <p:cNvSpPr/>
            <p:nvPr/>
          </p:nvSpPr>
          <p:spPr>
            <a:xfrm rot="10800000">
              <a:off x="6951800" y="207452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1" name="Google Shape;3611;p12"/>
            <p:cNvSpPr/>
            <p:nvPr/>
          </p:nvSpPr>
          <p:spPr>
            <a:xfrm rot="10800000">
              <a:off x="6951800" y="178226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2" name="Google Shape;3612;p12"/>
            <p:cNvSpPr/>
            <p:nvPr/>
          </p:nvSpPr>
          <p:spPr>
            <a:xfrm rot="10800000">
              <a:off x="6951800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3" name="Google Shape;3613;p12"/>
            <p:cNvSpPr/>
            <p:nvPr/>
          </p:nvSpPr>
          <p:spPr>
            <a:xfrm rot="10800000">
              <a:off x="6951800" y="148999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4" name="Google Shape;3614;p12"/>
            <p:cNvSpPr/>
            <p:nvPr/>
          </p:nvSpPr>
          <p:spPr>
            <a:xfrm rot="10800000">
              <a:off x="6951800" y="119773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5" name="Google Shape;3615;p12"/>
            <p:cNvSpPr/>
            <p:nvPr/>
          </p:nvSpPr>
          <p:spPr>
            <a:xfrm rot="10800000">
              <a:off x="6951800" y="1051613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6" name="Google Shape;3616;p12"/>
            <p:cNvSpPr/>
            <p:nvPr/>
          </p:nvSpPr>
          <p:spPr>
            <a:xfrm rot="10800000">
              <a:off x="6951800" y="61320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7" name="Google Shape;3617;p12"/>
            <p:cNvSpPr/>
            <p:nvPr/>
          </p:nvSpPr>
          <p:spPr>
            <a:xfrm rot="10800000">
              <a:off x="6951800" y="320938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8" name="Google Shape;3618;p12"/>
            <p:cNvSpPr/>
            <p:nvPr/>
          </p:nvSpPr>
          <p:spPr>
            <a:xfrm rot="10800000">
              <a:off x="6951800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9" name="Google Shape;3619;p12"/>
            <p:cNvSpPr/>
            <p:nvPr/>
          </p:nvSpPr>
          <p:spPr>
            <a:xfrm rot="10800000">
              <a:off x="680568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0" name="Google Shape;3620;p12"/>
            <p:cNvSpPr/>
            <p:nvPr/>
          </p:nvSpPr>
          <p:spPr>
            <a:xfrm rot="10800000">
              <a:off x="680568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1" name="Google Shape;3621;p12"/>
            <p:cNvSpPr/>
            <p:nvPr/>
          </p:nvSpPr>
          <p:spPr>
            <a:xfrm rot="10800000">
              <a:off x="680568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2" name="Google Shape;3622;p12"/>
            <p:cNvSpPr/>
            <p:nvPr/>
          </p:nvSpPr>
          <p:spPr>
            <a:xfrm rot="10800000">
              <a:off x="680568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3" name="Google Shape;3623;p12"/>
            <p:cNvSpPr/>
            <p:nvPr/>
          </p:nvSpPr>
          <p:spPr>
            <a:xfrm rot="10800000">
              <a:off x="680568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4" name="Google Shape;3624;p12"/>
            <p:cNvSpPr/>
            <p:nvPr/>
          </p:nvSpPr>
          <p:spPr>
            <a:xfrm rot="10800000">
              <a:off x="680568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5" name="Google Shape;3625;p12"/>
            <p:cNvSpPr/>
            <p:nvPr/>
          </p:nvSpPr>
          <p:spPr>
            <a:xfrm rot="10800000">
              <a:off x="680568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6" name="Google Shape;3626;p12"/>
            <p:cNvSpPr/>
            <p:nvPr/>
          </p:nvSpPr>
          <p:spPr>
            <a:xfrm rot="10800000">
              <a:off x="6805680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7" name="Google Shape;3627;p12"/>
            <p:cNvSpPr/>
            <p:nvPr/>
          </p:nvSpPr>
          <p:spPr>
            <a:xfrm rot="10800000">
              <a:off x="680568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8" name="Google Shape;3628;p12"/>
            <p:cNvSpPr/>
            <p:nvPr/>
          </p:nvSpPr>
          <p:spPr>
            <a:xfrm rot="10800000">
              <a:off x="6659535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9" name="Google Shape;3629;p12"/>
            <p:cNvSpPr/>
            <p:nvPr/>
          </p:nvSpPr>
          <p:spPr>
            <a:xfrm rot="10800000">
              <a:off x="6659535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0" name="Google Shape;3630;p12"/>
            <p:cNvSpPr/>
            <p:nvPr/>
          </p:nvSpPr>
          <p:spPr>
            <a:xfrm rot="10800000">
              <a:off x="6659535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1" name="Google Shape;3631;p12"/>
            <p:cNvSpPr/>
            <p:nvPr/>
          </p:nvSpPr>
          <p:spPr>
            <a:xfrm rot="10800000">
              <a:off x="6659535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2" name="Google Shape;3632;p12"/>
            <p:cNvSpPr/>
            <p:nvPr/>
          </p:nvSpPr>
          <p:spPr>
            <a:xfrm rot="10800000">
              <a:off x="6659535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3" name="Google Shape;3633;p12"/>
            <p:cNvSpPr/>
            <p:nvPr/>
          </p:nvSpPr>
          <p:spPr>
            <a:xfrm rot="10800000">
              <a:off x="6659535" y="90546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4" name="Google Shape;3634;p12"/>
            <p:cNvSpPr/>
            <p:nvPr/>
          </p:nvSpPr>
          <p:spPr>
            <a:xfrm rot="10800000">
              <a:off x="6659535" y="75934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5" name="Google Shape;3635;p12"/>
            <p:cNvSpPr/>
            <p:nvPr/>
          </p:nvSpPr>
          <p:spPr>
            <a:xfrm rot="10800000">
              <a:off x="6659535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6" name="Google Shape;3636;p12"/>
            <p:cNvSpPr/>
            <p:nvPr/>
          </p:nvSpPr>
          <p:spPr>
            <a:xfrm rot="10800000">
              <a:off x="651341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7" name="Google Shape;3637;p12"/>
            <p:cNvSpPr/>
            <p:nvPr/>
          </p:nvSpPr>
          <p:spPr>
            <a:xfrm rot="10800000">
              <a:off x="6513415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8" name="Google Shape;3638;p12"/>
            <p:cNvSpPr/>
            <p:nvPr/>
          </p:nvSpPr>
          <p:spPr>
            <a:xfrm rot="10800000">
              <a:off x="6513415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9" name="Google Shape;3639;p12"/>
            <p:cNvSpPr/>
            <p:nvPr/>
          </p:nvSpPr>
          <p:spPr>
            <a:xfrm rot="10800000">
              <a:off x="651341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0" name="Google Shape;3640;p12"/>
            <p:cNvSpPr/>
            <p:nvPr/>
          </p:nvSpPr>
          <p:spPr>
            <a:xfrm rot="10800000">
              <a:off x="6513415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1" name="Google Shape;3641;p12"/>
            <p:cNvSpPr/>
            <p:nvPr/>
          </p:nvSpPr>
          <p:spPr>
            <a:xfrm rot="10800000">
              <a:off x="651341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2" name="Google Shape;3642;p12"/>
            <p:cNvSpPr/>
            <p:nvPr/>
          </p:nvSpPr>
          <p:spPr>
            <a:xfrm rot="10800000">
              <a:off x="6367294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3" name="Google Shape;3643;p12"/>
            <p:cNvSpPr/>
            <p:nvPr/>
          </p:nvSpPr>
          <p:spPr>
            <a:xfrm rot="10800000">
              <a:off x="6367294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4" name="Google Shape;3644;p12"/>
            <p:cNvSpPr/>
            <p:nvPr/>
          </p:nvSpPr>
          <p:spPr>
            <a:xfrm rot="10800000">
              <a:off x="6367294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5" name="Google Shape;3645;p12"/>
            <p:cNvSpPr/>
            <p:nvPr/>
          </p:nvSpPr>
          <p:spPr>
            <a:xfrm rot="10800000">
              <a:off x="7536331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6" name="Google Shape;3646;p12"/>
            <p:cNvSpPr/>
            <p:nvPr/>
          </p:nvSpPr>
          <p:spPr>
            <a:xfrm rot="10800000">
              <a:off x="7536331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7" name="Google Shape;3647;p12"/>
            <p:cNvSpPr/>
            <p:nvPr/>
          </p:nvSpPr>
          <p:spPr>
            <a:xfrm rot="10800000">
              <a:off x="7536331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8" name="Google Shape;3648;p12"/>
            <p:cNvSpPr/>
            <p:nvPr/>
          </p:nvSpPr>
          <p:spPr>
            <a:xfrm rot="10800000">
              <a:off x="7536331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9" name="Google Shape;3649;p12"/>
            <p:cNvSpPr/>
            <p:nvPr/>
          </p:nvSpPr>
          <p:spPr>
            <a:xfrm rot="10800000">
              <a:off x="7536331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0" name="Google Shape;3650;p12"/>
            <p:cNvSpPr/>
            <p:nvPr/>
          </p:nvSpPr>
          <p:spPr>
            <a:xfrm rot="10800000">
              <a:off x="7536331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1" name="Google Shape;3651;p12"/>
            <p:cNvSpPr/>
            <p:nvPr/>
          </p:nvSpPr>
          <p:spPr>
            <a:xfrm rot="10800000">
              <a:off x="7536331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2" name="Google Shape;3652;p12"/>
            <p:cNvSpPr/>
            <p:nvPr/>
          </p:nvSpPr>
          <p:spPr>
            <a:xfrm rot="10800000">
              <a:off x="7536331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3" name="Google Shape;3653;p12"/>
            <p:cNvSpPr/>
            <p:nvPr/>
          </p:nvSpPr>
          <p:spPr>
            <a:xfrm rot="10800000">
              <a:off x="739021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4" name="Google Shape;3654;p12"/>
            <p:cNvSpPr/>
            <p:nvPr/>
          </p:nvSpPr>
          <p:spPr>
            <a:xfrm rot="10800000">
              <a:off x="7390210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5" name="Google Shape;3655;p12"/>
            <p:cNvSpPr/>
            <p:nvPr/>
          </p:nvSpPr>
          <p:spPr>
            <a:xfrm rot="10800000">
              <a:off x="7390210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6" name="Google Shape;3656;p12"/>
            <p:cNvSpPr/>
            <p:nvPr/>
          </p:nvSpPr>
          <p:spPr>
            <a:xfrm rot="10800000">
              <a:off x="7390210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7" name="Google Shape;3657;p12"/>
            <p:cNvSpPr/>
            <p:nvPr/>
          </p:nvSpPr>
          <p:spPr>
            <a:xfrm rot="10800000">
              <a:off x="7390210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8" name="Google Shape;3658;p12"/>
            <p:cNvSpPr/>
            <p:nvPr/>
          </p:nvSpPr>
          <p:spPr>
            <a:xfrm rot="10800000">
              <a:off x="7244066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9" name="Google Shape;3659;p12"/>
            <p:cNvSpPr/>
            <p:nvPr/>
          </p:nvSpPr>
          <p:spPr>
            <a:xfrm rot="10800000">
              <a:off x="7244066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0" name="Google Shape;3660;p12"/>
            <p:cNvSpPr/>
            <p:nvPr/>
          </p:nvSpPr>
          <p:spPr>
            <a:xfrm rot="10800000">
              <a:off x="7244066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1" name="Google Shape;3661;p12"/>
            <p:cNvSpPr/>
            <p:nvPr/>
          </p:nvSpPr>
          <p:spPr>
            <a:xfrm rot="10800000">
              <a:off x="7244066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2" name="Google Shape;3662;p12"/>
            <p:cNvSpPr/>
            <p:nvPr/>
          </p:nvSpPr>
          <p:spPr>
            <a:xfrm rot="10800000">
              <a:off x="7244066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3" name="Google Shape;3663;p12"/>
            <p:cNvSpPr/>
            <p:nvPr/>
          </p:nvSpPr>
          <p:spPr>
            <a:xfrm rot="10800000">
              <a:off x="7097945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4" name="Google Shape;3664;p12"/>
            <p:cNvSpPr/>
            <p:nvPr/>
          </p:nvSpPr>
          <p:spPr>
            <a:xfrm rot="10800000">
              <a:off x="6951800" y="382809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5" name="Google Shape;3665;p12"/>
            <p:cNvSpPr/>
            <p:nvPr/>
          </p:nvSpPr>
          <p:spPr>
            <a:xfrm rot="10800000">
              <a:off x="6951800" y="2659036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6" name="Google Shape;3666;p12"/>
            <p:cNvSpPr/>
            <p:nvPr/>
          </p:nvSpPr>
          <p:spPr>
            <a:xfrm rot="10800000">
              <a:off x="680568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7" name="Google Shape;3667;p12"/>
            <p:cNvSpPr/>
            <p:nvPr/>
          </p:nvSpPr>
          <p:spPr>
            <a:xfrm rot="10800000">
              <a:off x="6513415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8" name="Google Shape;3668;p12"/>
            <p:cNvSpPr/>
            <p:nvPr/>
          </p:nvSpPr>
          <p:spPr>
            <a:xfrm rot="10800000">
              <a:off x="6367294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669" name="Google Shape;3669;p12"/>
          <p:cNvGrpSpPr/>
          <p:nvPr/>
        </p:nvGrpSpPr>
        <p:grpSpPr>
          <a:xfrm rot="10800000">
            <a:off x="38319" y="38264"/>
            <a:ext cx="1715872" cy="6781736"/>
            <a:chOff x="6367294" y="28698"/>
            <a:chExt cx="1286904" cy="5086302"/>
          </a:xfrm>
        </p:grpSpPr>
        <p:sp>
          <p:nvSpPr>
            <p:cNvPr id="3670" name="Google Shape;3670;p12"/>
            <p:cNvSpPr/>
            <p:nvPr/>
          </p:nvSpPr>
          <p:spPr>
            <a:xfrm rot="10800000">
              <a:off x="7536331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1" name="Google Shape;3671;p12"/>
            <p:cNvSpPr/>
            <p:nvPr/>
          </p:nvSpPr>
          <p:spPr>
            <a:xfrm rot="10800000">
              <a:off x="7244066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2" name="Google Shape;3672;p12"/>
            <p:cNvSpPr/>
            <p:nvPr/>
          </p:nvSpPr>
          <p:spPr>
            <a:xfrm rot="10800000">
              <a:off x="7244066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3" name="Google Shape;3673;p12"/>
            <p:cNvSpPr/>
            <p:nvPr/>
          </p:nvSpPr>
          <p:spPr>
            <a:xfrm rot="10800000">
              <a:off x="6659535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4" name="Google Shape;3674;p12"/>
            <p:cNvSpPr/>
            <p:nvPr/>
          </p:nvSpPr>
          <p:spPr>
            <a:xfrm rot="10800000">
              <a:off x="7536331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5" name="Google Shape;3675;p12"/>
            <p:cNvSpPr/>
            <p:nvPr/>
          </p:nvSpPr>
          <p:spPr>
            <a:xfrm rot="10800000">
              <a:off x="7536331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6" name="Google Shape;3676;p12"/>
            <p:cNvSpPr/>
            <p:nvPr/>
          </p:nvSpPr>
          <p:spPr>
            <a:xfrm rot="10800000">
              <a:off x="7536331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7" name="Google Shape;3677;p12"/>
            <p:cNvSpPr/>
            <p:nvPr/>
          </p:nvSpPr>
          <p:spPr>
            <a:xfrm rot="10800000">
              <a:off x="7536331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8" name="Google Shape;3678;p12"/>
            <p:cNvSpPr/>
            <p:nvPr/>
          </p:nvSpPr>
          <p:spPr>
            <a:xfrm rot="10800000">
              <a:off x="7536331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9" name="Google Shape;3679;p12"/>
            <p:cNvSpPr/>
            <p:nvPr/>
          </p:nvSpPr>
          <p:spPr>
            <a:xfrm rot="10800000">
              <a:off x="7536331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0" name="Google Shape;3680;p12"/>
            <p:cNvSpPr/>
            <p:nvPr/>
          </p:nvSpPr>
          <p:spPr>
            <a:xfrm rot="10800000">
              <a:off x="7536331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1" name="Google Shape;3681;p12"/>
            <p:cNvSpPr/>
            <p:nvPr/>
          </p:nvSpPr>
          <p:spPr>
            <a:xfrm rot="10800000">
              <a:off x="7536331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2" name="Google Shape;3682;p12"/>
            <p:cNvSpPr/>
            <p:nvPr/>
          </p:nvSpPr>
          <p:spPr>
            <a:xfrm rot="10800000">
              <a:off x="7536331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3" name="Google Shape;3683;p12"/>
            <p:cNvSpPr/>
            <p:nvPr/>
          </p:nvSpPr>
          <p:spPr>
            <a:xfrm rot="10800000">
              <a:off x="7536331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4" name="Google Shape;3684;p12"/>
            <p:cNvSpPr/>
            <p:nvPr/>
          </p:nvSpPr>
          <p:spPr>
            <a:xfrm rot="10800000">
              <a:off x="7536331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5" name="Google Shape;3685;p12"/>
            <p:cNvSpPr/>
            <p:nvPr/>
          </p:nvSpPr>
          <p:spPr>
            <a:xfrm rot="10800000">
              <a:off x="7536331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6" name="Google Shape;3686;p12"/>
            <p:cNvSpPr/>
            <p:nvPr/>
          </p:nvSpPr>
          <p:spPr>
            <a:xfrm rot="10800000">
              <a:off x="7536331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7" name="Google Shape;3687;p12"/>
            <p:cNvSpPr/>
            <p:nvPr/>
          </p:nvSpPr>
          <p:spPr>
            <a:xfrm rot="10800000">
              <a:off x="7536331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8" name="Google Shape;3688;p12"/>
            <p:cNvSpPr/>
            <p:nvPr/>
          </p:nvSpPr>
          <p:spPr>
            <a:xfrm rot="10800000">
              <a:off x="7536331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9" name="Google Shape;3689;p12"/>
            <p:cNvSpPr/>
            <p:nvPr/>
          </p:nvSpPr>
          <p:spPr>
            <a:xfrm rot="10800000">
              <a:off x="7536331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0" name="Google Shape;3690;p12"/>
            <p:cNvSpPr/>
            <p:nvPr/>
          </p:nvSpPr>
          <p:spPr>
            <a:xfrm rot="10800000">
              <a:off x="7536331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1" name="Google Shape;3691;p12"/>
            <p:cNvSpPr/>
            <p:nvPr/>
          </p:nvSpPr>
          <p:spPr>
            <a:xfrm rot="10800000">
              <a:off x="7536331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2" name="Google Shape;3692;p12"/>
            <p:cNvSpPr/>
            <p:nvPr/>
          </p:nvSpPr>
          <p:spPr>
            <a:xfrm rot="10800000">
              <a:off x="7536331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3" name="Google Shape;3693;p12"/>
            <p:cNvSpPr/>
            <p:nvPr/>
          </p:nvSpPr>
          <p:spPr>
            <a:xfrm rot="10800000">
              <a:off x="7536331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4" name="Google Shape;3694;p12"/>
            <p:cNvSpPr/>
            <p:nvPr/>
          </p:nvSpPr>
          <p:spPr>
            <a:xfrm rot="10800000">
              <a:off x="7536331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5" name="Google Shape;3695;p12"/>
            <p:cNvSpPr/>
            <p:nvPr/>
          </p:nvSpPr>
          <p:spPr>
            <a:xfrm rot="10800000">
              <a:off x="7536331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6" name="Google Shape;3696;p12"/>
            <p:cNvSpPr/>
            <p:nvPr/>
          </p:nvSpPr>
          <p:spPr>
            <a:xfrm rot="10800000">
              <a:off x="7536331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7" name="Google Shape;3697;p12"/>
            <p:cNvSpPr/>
            <p:nvPr/>
          </p:nvSpPr>
          <p:spPr>
            <a:xfrm rot="10800000">
              <a:off x="7536331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8" name="Google Shape;3698;p12"/>
            <p:cNvSpPr/>
            <p:nvPr/>
          </p:nvSpPr>
          <p:spPr>
            <a:xfrm rot="10800000">
              <a:off x="7536331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9" name="Google Shape;3699;p12"/>
            <p:cNvSpPr/>
            <p:nvPr/>
          </p:nvSpPr>
          <p:spPr>
            <a:xfrm rot="10800000">
              <a:off x="7536331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0" name="Google Shape;3700;p12"/>
            <p:cNvSpPr/>
            <p:nvPr/>
          </p:nvSpPr>
          <p:spPr>
            <a:xfrm rot="10800000">
              <a:off x="7390210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1" name="Google Shape;3701;p12"/>
            <p:cNvSpPr/>
            <p:nvPr/>
          </p:nvSpPr>
          <p:spPr>
            <a:xfrm rot="10800000">
              <a:off x="739021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2" name="Google Shape;3702;p12"/>
            <p:cNvSpPr/>
            <p:nvPr/>
          </p:nvSpPr>
          <p:spPr>
            <a:xfrm rot="10800000">
              <a:off x="7390210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3" name="Google Shape;3703;p12"/>
            <p:cNvSpPr/>
            <p:nvPr/>
          </p:nvSpPr>
          <p:spPr>
            <a:xfrm rot="10800000">
              <a:off x="7390210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4" name="Google Shape;3704;p12"/>
            <p:cNvSpPr/>
            <p:nvPr/>
          </p:nvSpPr>
          <p:spPr>
            <a:xfrm rot="10800000">
              <a:off x="739021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5" name="Google Shape;3705;p12"/>
            <p:cNvSpPr/>
            <p:nvPr/>
          </p:nvSpPr>
          <p:spPr>
            <a:xfrm rot="10800000">
              <a:off x="7390210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6" name="Google Shape;3706;p12"/>
            <p:cNvSpPr/>
            <p:nvPr/>
          </p:nvSpPr>
          <p:spPr>
            <a:xfrm rot="10800000">
              <a:off x="739021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7" name="Google Shape;3707;p12"/>
            <p:cNvSpPr/>
            <p:nvPr/>
          </p:nvSpPr>
          <p:spPr>
            <a:xfrm rot="10800000">
              <a:off x="7390210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8" name="Google Shape;3708;p12"/>
            <p:cNvSpPr/>
            <p:nvPr/>
          </p:nvSpPr>
          <p:spPr>
            <a:xfrm rot="10800000">
              <a:off x="7390210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9" name="Google Shape;3709;p12"/>
            <p:cNvSpPr/>
            <p:nvPr/>
          </p:nvSpPr>
          <p:spPr>
            <a:xfrm rot="10800000">
              <a:off x="739021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0" name="Google Shape;3710;p12"/>
            <p:cNvSpPr/>
            <p:nvPr/>
          </p:nvSpPr>
          <p:spPr>
            <a:xfrm rot="10800000">
              <a:off x="7390210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1" name="Google Shape;3711;p12"/>
            <p:cNvSpPr/>
            <p:nvPr/>
          </p:nvSpPr>
          <p:spPr>
            <a:xfrm rot="10800000">
              <a:off x="7390210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2" name="Google Shape;3712;p12"/>
            <p:cNvSpPr/>
            <p:nvPr/>
          </p:nvSpPr>
          <p:spPr>
            <a:xfrm rot="10800000">
              <a:off x="7390210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3" name="Google Shape;3713;p12"/>
            <p:cNvSpPr/>
            <p:nvPr/>
          </p:nvSpPr>
          <p:spPr>
            <a:xfrm rot="10800000">
              <a:off x="7390210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4" name="Google Shape;3714;p12"/>
            <p:cNvSpPr/>
            <p:nvPr/>
          </p:nvSpPr>
          <p:spPr>
            <a:xfrm rot="10800000">
              <a:off x="739021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5" name="Google Shape;3715;p12"/>
            <p:cNvSpPr/>
            <p:nvPr/>
          </p:nvSpPr>
          <p:spPr>
            <a:xfrm rot="10800000">
              <a:off x="7390210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6" name="Google Shape;3716;p12"/>
            <p:cNvSpPr/>
            <p:nvPr/>
          </p:nvSpPr>
          <p:spPr>
            <a:xfrm rot="10800000">
              <a:off x="7390210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7" name="Google Shape;3717;p12"/>
            <p:cNvSpPr/>
            <p:nvPr/>
          </p:nvSpPr>
          <p:spPr>
            <a:xfrm rot="10800000">
              <a:off x="7390210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8" name="Google Shape;3718;p12"/>
            <p:cNvSpPr/>
            <p:nvPr/>
          </p:nvSpPr>
          <p:spPr>
            <a:xfrm rot="10800000">
              <a:off x="7390210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9" name="Google Shape;3719;p12"/>
            <p:cNvSpPr/>
            <p:nvPr/>
          </p:nvSpPr>
          <p:spPr>
            <a:xfrm rot="10800000">
              <a:off x="7390210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0" name="Google Shape;3720;p12"/>
            <p:cNvSpPr/>
            <p:nvPr/>
          </p:nvSpPr>
          <p:spPr>
            <a:xfrm rot="10800000">
              <a:off x="739021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1" name="Google Shape;3721;p12"/>
            <p:cNvSpPr/>
            <p:nvPr/>
          </p:nvSpPr>
          <p:spPr>
            <a:xfrm rot="10800000">
              <a:off x="7390210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2" name="Google Shape;3722;p12"/>
            <p:cNvSpPr/>
            <p:nvPr/>
          </p:nvSpPr>
          <p:spPr>
            <a:xfrm rot="10800000">
              <a:off x="7390210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3" name="Google Shape;3723;p12"/>
            <p:cNvSpPr/>
            <p:nvPr/>
          </p:nvSpPr>
          <p:spPr>
            <a:xfrm rot="10800000">
              <a:off x="739021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4" name="Google Shape;3724;p12"/>
            <p:cNvSpPr/>
            <p:nvPr/>
          </p:nvSpPr>
          <p:spPr>
            <a:xfrm rot="10800000">
              <a:off x="739021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5" name="Google Shape;3725;p12"/>
            <p:cNvSpPr/>
            <p:nvPr/>
          </p:nvSpPr>
          <p:spPr>
            <a:xfrm rot="10800000">
              <a:off x="7244066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6" name="Google Shape;3726;p12"/>
            <p:cNvSpPr/>
            <p:nvPr/>
          </p:nvSpPr>
          <p:spPr>
            <a:xfrm rot="10800000">
              <a:off x="7244066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7" name="Google Shape;3727;p12"/>
            <p:cNvSpPr/>
            <p:nvPr/>
          </p:nvSpPr>
          <p:spPr>
            <a:xfrm rot="10800000">
              <a:off x="7244066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8" name="Google Shape;3728;p12"/>
            <p:cNvSpPr/>
            <p:nvPr/>
          </p:nvSpPr>
          <p:spPr>
            <a:xfrm rot="10800000">
              <a:off x="7244066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9" name="Google Shape;3729;p12"/>
            <p:cNvSpPr/>
            <p:nvPr/>
          </p:nvSpPr>
          <p:spPr>
            <a:xfrm rot="10800000">
              <a:off x="7244066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0" name="Google Shape;3730;p12"/>
            <p:cNvSpPr/>
            <p:nvPr/>
          </p:nvSpPr>
          <p:spPr>
            <a:xfrm rot="10800000">
              <a:off x="7244066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1" name="Google Shape;3731;p12"/>
            <p:cNvSpPr/>
            <p:nvPr/>
          </p:nvSpPr>
          <p:spPr>
            <a:xfrm rot="10800000">
              <a:off x="7244066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2" name="Google Shape;3732;p12"/>
            <p:cNvSpPr/>
            <p:nvPr/>
          </p:nvSpPr>
          <p:spPr>
            <a:xfrm rot="10800000">
              <a:off x="7244066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3" name="Google Shape;3733;p12"/>
            <p:cNvSpPr/>
            <p:nvPr/>
          </p:nvSpPr>
          <p:spPr>
            <a:xfrm rot="10800000">
              <a:off x="7244066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4" name="Google Shape;3734;p12"/>
            <p:cNvSpPr/>
            <p:nvPr/>
          </p:nvSpPr>
          <p:spPr>
            <a:xfrm rot="10800000">
              <a:off x="7244066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5" name="Google Shape;3735;p12"/>
            <p:cNvSpPr/>
            <p:nvPr/>
          </p:nvSpPr>
          <p:spPr>
            <a:xfrm rot="10800000">
              <a:off x="7244066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6" name="Google Shape;3736;p12"/>
            <p:cNvSpPr/>
            <p:nvPr/>
          </p:nvSpPr>
          <p:spPr>
            <a:xfrm rot="10800000">
              <a:off x="7244066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7" name="Google Shape;3737;p12"/>
            <p:cNvSpPr/>
            <p:nvPr/>
          </p:nvSpPr>
          <p:spPr>
            <a:xfrm rot="10800000">
              <a:off x="7244066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8" name="Google Shape;3738;p12"/>
            <p:cNvSpPr/>
            <p:nvPr/>
          </p:nvSpPr>
          <p:spPr>
            <a:xfrm rot="10800000">
              <a:off x="7244066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9" name="Google Shape;3739;p12"/>
            <p:cNvSpPr/>
            <p:nvPr/>
          </p:nvSpPr>
          <p:spPr>
            <a:xfrm rot="10800000">
              <a:off x="7244066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0" name="Google Shape;3740;p12"/>
            <p:cNvSpPr/>
            <p:nvPr/>
          </p:nvSpPr>
          <p:spPr>
            <a:xfrm rot="10800000">
              <a:off x="7244066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1" name="Google Shape;3741;p12"/>
            <p:cNvSpPr/>
            <p:nvPr/>
          </p:nvSpPr>
          <p:spPr>
            <a:xfrm rot="10800000">
              <a:off x="7244066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2" name="Google Shape;3742;p12"/>
            <p:cNvSpPr/>
            <p:nvPr/>
          </p:nvSpPr>
          <p:spPr>
            <a:xfrm rot="10800000">
              <a:off x="7244066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3" name="Google Shape;3743;p12"/>
            <p:cNvSpPr/>
            <p:nvPr/>
          </p:nvSpPr>
          <p:spPr>
            <a:xfrm rot="10800000">
              <a:off x="7244066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4" name="Google Shape;3744;p12"/>
            <p:cNvSpPr/>
            <p:nvPr/>
          </p:nvSpPr>
          <p:spPr>
            <a:xfrm rot="10800000">
              <a:off x="7244066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5" name="Google Shape;3745;p12"/>
            <p:cNvSpPr/>
            <p:nvPr/>
          </p:nvSpPr>
          <p:spPr>
            <a:xfrm rot="10800000">
              <a:off x="709794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6" name="Google Shape;3746;p12"/>
            <p:cNvSpPr/>
            <p:nvPr/>
          </p:nvSpPr>
          <p:spPr>
            <a:xfrm rot="10800000">
              <a:off x="7097945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7" name="Google Shape;3747;p12"/>
            <p:cNvSpPr/>
            <p:nvPr/>
          </p:nvSpPr>
          <p:spPr>
            <a:xfrm rot="10800000">
              <a:off x="7097945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8" name="Google Shape;3748;p12"/>
            <p:cNvSpPr/>
            <p:nvPr/>
          </p:nvSpPr>
          <p:spPr>
            <a:xfrm rot="10800000">
              <a:off x="7097945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9" name="Google Shape;3749;p12"/>
            <p:cNvSpPr/>
            <p:nvPr/>
          </p:nvSpPr>
          <p:spPr>
            <a:xfrm rot="10800000">
              <a:off x="7097945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0" name="Google Shape;3750;p12"/>
            <p:cNvSpPr/>
            <p:nvPr/>
          </p:nvSpPr>
          <p:spPr>
            <a:xfrm rot="10800000">
              <a:off x="7097945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1" name="Google Shape;3751;p12"/>
            <p:cNvSpPr/>
            <p:nvPr/>
          </p:nvSpPr>
          <p:spPr>
            <a:xfrm rot="10800000">
              <a:off x="7097945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2" name="Google Shape;3752;p12"/>
            <p:cNvSpPr/>
            <p:nvPr/>
          </p:nvSpPr>
          <p:spPr>
            <a:xfrm rot="10800000">
              <a:off x="7097945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3" name="Google Shape;3753;p12"/>
            <p:cNvSpPr/>
            <p:nvPr/>
          </p:nvSpPr>
          <p:spPr>
            <a:xfrm rot="10800000">
              <a:off x="7097945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4" name="Google Shape;3754;p12"/>
            <p:cNvSpPr/>
            <p:nvPr/>
          </p:nvSpPr>
          <p:spPr>
            <a:xfrm rot="10800000">
              <a:off x="7097945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5" name="Google Shape;3755;p12"/>
            <p:cNvSpPr/>
            <p:nvPr/>
          </p:nvSpPr>
          <p:spPr>
            <a:xfrm rot="10800000">
              <a:off x="7097945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6" name="Google Shape;3756;p12"/>
            <p:cNvSpPr/>
            <p:nvPr/>
          </p:nvSpPr>
          <p:spPr>
            <a:xfrm rot="10800000">
              <a:off x="7097945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7" name="Google Shape;3757;p12"/>
            <p:cNvSpPr/>
            <p:nvPr/>
          </p:nvSpPr>
          <p:spPr>
            <a:xfrm rot="10800000">
              <a:off x="7097945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8" name="Google Shape;3758;p12"/>
            <p:cNvSpPr/>
            <p:nvPr/>
          </p:nvSpPr>
          <p:spPr>
            <a:xfrm rot="10800000">
              <a:off x="709794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9" name="Google Shape;3759;p12"/>
            <p:cNvSpPr/>
            <p:nvPr/>
          </p:nvSpPr>
          <p:spPr>
            <a:xfrm rot="10800000">
              <a:off x="7097945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0" name="Google Shape;3760;p12"/>
            <p:cNvSpPr/>
            <p:nvPr/>
          </p:nvSpPr>
          <p:spPr>
            <a:xfrm rot="10800000">
              <a:off x="7097945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1" name="Google Shape;3761;p12"/>
            <p:cNvSpPr/>
            <p:nvPr/>
          </p:nvSpPr>
          <p:spPr>
            <a:xfrm rot="10800000">
              <a:off x="709794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2" name="Google Shape;3762;p12"/>
            <p:cNvSpPr/>
            <p:nvPr/>
          </p:nvSpPr>
          <p:spPr>
            <a:xfrm rot="10800000">
              <a:off x="7097945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3" name="Google Shape;3763;p12"/>
            <p:cNvSpPr/>
            <p:nvPr/>
          </p:nvSpPr>
          <p:spPr>
            <a:xfrm rot="10800000">
              <a:off x="6951800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4" name="Google Shape;3764;p12"/>
            <p:cNvSpPr/>
            <p:nvPr/>
          </p:nvSpPr>
          <p:spPr>
            <a:xfrm rot="10800000">
              <a:off x="6951800" y="4704867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5" name="Google Shape;3765;p12"/>
            <p:cNvSpPr/>
            <p:nvPr/>
          </p:nvSpPr>
          <p:spPr>
            <a:xfrm rot="10800000">
              <a:off x="6951800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6" name="Google Shape;3766;p12"/>
            <p:cNvSpPr/>
            <p:nvPr/>
          </p:nvSpPr>
          <p:spPr>
            <a:xfrm rot="10800000">
              <a:off x="6951800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7" name="Google Shape;3767;p12"/>
            <p:cNvSpPr/>
            <p:nvPr/>
          </p:nvSpPr>
          <p:spPr>
            <a:xfrm rot="10800000">
              <a:off x="6951800" y="3681951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8" name="Google Shape;3768;p12"/>
            <p:cNvSpPr/>
            <p:nvPr/>
          </p:nvSpPr>
          <p:spPr>
            <a:xfrm rot="10800000">
              <a:off x="6951800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9" name="Google Shape;3769;p12"/>
            <p:cNvSpPr/>
            <p:nvPr/>
          </p:nvSpPr>
          <p:spPr>
            <a:xfrm rot="10800000">
              <a:off x="6951800" y="2951301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0" name="Google Shape;3770;p12"/>
            <p:cNvSpPr/>
            <p:nvPr/>
          </p:nvSpPr>
          <p:spPr>
            <a:xfrm rot="10800000">
              <a:off x="6951800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1" name="Google Shape;3771;p12"/>
            <p:cNvSpPr/>
            <p:nvPr/>
          </p:nvSpPr>
          <p:spPr>
            <a:xfrm rot="10800000">
              <a:off x="6951800" y="222065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2" name="Google Shape;3772;p12"/>
            <p:cNvSpPr/>
            <p:nvPr/>
          </p:nvSpPr>
          <p:spPr>
            <a:xfrm rot="10800000">
              <a:off x="6951800" y="207452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3" name="Google Shape;3773;p12"/>
            <p:cNvSpPr/>
            <p:nvPr/>
          </p:nvSpPr>
          <p:spPr>
            <a:xfrm rot="10800000">
              <a:off x="6951800" y="178226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4" name="Google Shape;3774;p12"/>
            <p:cNvSpPr/>
            <p:nvPr/>
          </p:nvSpPr>
          <p:spPr>
            <a:xfrm rot="10800000">
              <a:off x="6951800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5" name="Google Shape;3775;p12"/>
            <p:cNvSpPr/>
            <p:nvPr/>
          </p:nvSpPr>
          <p:spPr>
            <a:xfrm rot="10800000">
              <a:off x="6951800" y="148999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6" name="Google Shape;3776;p12"/>
            <p:cNvSpPr/>
            <p:nvPr/>
          </p:nvSpPr>
          <p:spPr>
            <a:xfrm rot="10800000">
              <a:off x="6951800" y="119773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7" name="Google Shape;3777;p12"/>
            <p:cNvSpPr/>
            <p:nvPr/>
          </p:nvSpPr>
          <p:spPr>
            <a:xfrm rot="10800000">
              <a:off x="6951800" y="1051613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8" name="Google Shape;3778;p12"/>
            <p:cNvSpPr/>
            <p:nvPr/>
          </p:nvSpPr>
          <p:spPr>
            <a:xfrm rot="10800000">
              <a:off x="6951800" y="61320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9" name="Google Shape;3779;p12"/>
            <p:cNvSpPr/>
            <p:nvPr/>
          </p:nvSpPr>
          <p:spPr>
            <a:xfrm rot="10800000">
              <a:off x="6951800" y="320938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0" name="Google Shape;3780;p12"/>
            <p:cNvSpPr/>
            <p:nvPr/>
          </p:nvSpPr>
          <p:spPr>
            <a:xfrm rot="10800000">
              <a:off x="6951800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1" name="Google Shape;3781;p12"/>
            <p:cNvSpPr/>
            <p:nvPr/>
          </p:nvSpPr>
          <p:spPr>
            <a:xfrm rot="10800000">
              <a:off x="680568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2" name="Google Shape;3782;p12"/>
            <p:cNvSpPr/>
            <p:nvPr/>
          </p:nvSpPr>
          <p:spPr>
            <a:xfrm rot="10800000">
              <a:off x="680568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3" name="Google Shape;3783;p12"/>
            <p:cNvSpPr/>
            <p:nvPr/>
          </p:nvSpPr>
          <p:spPr>
            <a:xfrm rot="10800000">
              <a:off x="680568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4" name="Google Shape;3784;p12"/>
            <p:cNvSpPr/>
            <p:nvPr/>
          </p:nvSpPr>
          <p:spPr>
            <a:xfrm rot="10800000">
              <a:off x="680568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5" name="Google Shape;3785;p12"/>
            <p:cNvSpPr/>
            <p:nvPr/>
          </p:nvSpPr>
          <p:spPr>
            <a:xfrm rot="10800000">
              <a:off x="680568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6" name="Google Shape;3786;p12"/>
            <p:cNvSpPr/>
            <p:nvPr/>
          </p:nvSpPr>
          <p:spPr>
            <a:xfrm rot="10800000">
              <a:off x="680568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7" name="Google Shape;3787;p12"/>
            <p:cNvSpPr/>
            <p:nvPr/>
          </p:nvSpPr>
          <p:spPr>
            <a:xfrm rot="10800000">
              <a:off x="680568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8" name="Google Shape;3788;p12"/>
            <p:cNvSpPr/>
            <p:nvPr/>
          </p:nvSpPr>
          <p:spPr>
            <a:xfrm rot="10800000">
              <a:off x="6805680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9" name="Google Shape;3789;p12"/>
            <p:cNvSpPr/>
            <p:nvPr/>
          </p:nvSpPr>
          <p:spPr>
            <a:xfrm rot="10800000">
              <a:off x="680568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0" name="Google Shape;3790;p12"/>
            <p:cNvSpPr/>
            <p:nvPr/>
          </p:nvSpPr>
          <p:spPr>
            <a:xfrm rot="10800000">
              <a:off x="6659535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1" name="Google Shape;3791;p12"/>
            <p:cNvSpPr/>
            <p:nvPr/>
          </p:nvSpPr>
          <p:spPr>
            <a:xfrm rot="10800000">
              <a:off x="6659535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2" name="Google Shape;3792;p12"/>
            <p:cNvSpPr/>
            <p:nvPr/>
          </p:nvSpPr>
          <p:spPr>
            <a:xfrm rot="10800000">
              <a:off x="6659535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3" name="Google Shape;3793;p12"/>
            <p:cNvSpPr/>
            <p:nvPr/>
          </p:nvSpPr>
          <p:spPr>
            <a:xfrm rot="10800000">
              <a:off x="6659535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4" name="Google Shape;3794;p12"/>
            <p:cNvSpPr/>
            <p:nvPr/>
          </p:nvSpPr>
          <p:spPr>
            <a:xfrm rot="10800000">
              <a:off x="6659535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5" name="Google Shape;3795;p12"/>
            <p:cNvSpPr/>
            <p:nvPr/>
          </p:nvSpPr>
          <p:spPr>
            <a:xfrm rot="10800000">
              <a:off x="6659535" y="90546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6" name="Google Shape;3796;p12"/>
            <p:cNvSpPr/>
            <p:nvPr/>
          </p:nvSpPr>
          <p:spPr>
            <a:xfrm rot="10800000">
              <a:off x="6659535" y="75934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7" name="Google Shape;3797;p12"/>
            <p:cNvSpPr/>
            <p:nvPr/>
          </p:nvSpPr>
          <p:spPr>
            <a:xfrm rot="10800000">
              <a:off x="6659535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8" name="Google Shape;3798;p12"/>
            <p:cNvSpPr/>
            <p:nvPr/>
          </p:nvSpPr>
          <p:spPr>
            <a:xfrm rot="10800000">
              <a:off x="651341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9" name="Google Shape;3799;p12"/>
            <p:cNvSpPr/>
            <p:nvPr/>
          </p:nvSpPr>
          <p:spPr>
            <a:xfrm rot="10800000">
              <a:off x="6513415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0" name="Google Shape;3800;p12"/>
            <p:cNvSpPr/>
            <p:nvPr/>
          </p:nvSpPr>
          <p:spPr>
            <a:xfrm rot="10800000">
              <a:off x="6513415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1" name="Google Shape;3801;p12"/>
            <p:cNvSpPr/>
            <p:nvPr/>
          </p:nvSpPr>
          <p:spPr>
            <a:xfrm rot="10800000">
              <a:off x="651341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2" name="Google Shape;3802;p12"/>
            <p:cNvSpPr/>
            <p:nvPr/>
          </p:nvSpPr>
          <p:spPr>
            <a:xfrm rot="10800000">
              <a:off x="6513415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3" name="Google Shape;3803;p12"/>
            <p:cNvSpPr/>
            <p:nvPr/>
          </p:nvSpPr>
          <p:spPr>
            <a:xfrm rot="10800000">
              <a:off x="651341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4" name="Google Shape;3804;p12"/>
            <p:cNvSpPr/>
            <p:nvPr/>
          </p:nvSpPr>
          <p:spPr>
            <a:xfrm rot="10800000">
              <a:off x="6367294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5" name="Google Shape;3805;p12"/>
            <p:cNvSpPr/>
            <p:nvPr/>
          </p:nvSpPr>
          <p:spPr>
            <a:xfrm rot="10800000">
              <a:off x="6367294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6" name="Google Shape;3806;p12"/>
            <p:cNvSpPr/>
            <p:nvPr/>
          </p:nvSpPr>
          <p:spPr>
            <a:xfrm rot="10800000">
              <a:off x="6367294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7" name="Google Shape;3807;p12"/>
            <p:cNvSpPr/>
            <p:nvPr/>
          </p:nvSpPr>
          <p:spPr>
            <a:xfrm rot="10800000">
              <a:off x="7536331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8" name="Google Shape;3808;p12"/>
            <p:cNvSpPr/>
            <p:nvPr/>
          </p:nvSpPr>
          <p:spPr>
            <a:xfrm rot="10800000">
              <a:off x="7536331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9" name="Google Shape;3809;p12"/>
            <p:cNvSpPr/>
            <p:nvPr/>
          </p:nvSpPr>
          <p:spPr>
            <a:xfrm rot="10800000">
              <a:off x="7536331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0" name="Google Shape;3810;p12"/>
            <p:cNvSpPr/>
            <p:nvPr/>
          </p:nvSpPr>
          <p:spPr>
            <a:xfrm rot="10800000">
              <a:off x="7536331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1" name="Google Shape;3811;p12"/>
            <p:cNvSpPr/>
            <p:nvPr/>
          </p:nvSpPr>
          <p:spPr>
            <a:xfrm rot="10800000">
              <a:off x="7536331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2" name="Google Shape;3812;p12"/>
            <p:cNvSpPr/>
            <p:nvPr/>
          </p:nvSpPr>
          <p:spPr>
            <a:xfrm rot="10800000">
              <a:off x="7536331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3" name="Google Shape;3813;p12"/>
            <p:cNvSpPr/>
            <p:nvPr/>
          </p:nvSpPr>
          <p:spPr>
            <a:xfrm rot="10800000">
              <a:off x="7536331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4" name="Google Shape;3814;p12"/>
            <p:cNvSpPr/>
            <p:nvPr/>
          </p:nvSpPr>
          <p:spPr>
            <a:xfrm rot="10800000">
              <a:off x="7536331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5" name="Google Shape;3815;p12"/>
            <p:cNvSpPr/>
            <p:nvPr/>
          </p:nvSpPr>
          <p:spPr>
            <a:xfrm rot="10800000">
              <a:off x="739021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6" name="Google Shape;3816;p12"/>
            <p:cNvSpPr/>
            <p:nvPr/>
          </p:nvSpPr>
          <p:spPr>
            <a:xfrm rot="10800000">
              <a:off x="7390210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7" name="Google Shape;3817;p12"/>
            <p:cNvSpPr/>
            <p:nvPr/>
          </p:nvSpPr>
          <p:spPr>
            <a:xfrm rot="10800000">
              <a:off x="7390210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8" name="Google Shape;3818;p12"/>
            <p:cNvSpPr/>
            <p:nvPr/>
          </p:nvSpPr>
          <p:spPr>
            <a:xfrm rot="10800000">
              <a:off x="7390210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9" name="Google Shape;3819;p12"/>
            <p:cNvSpPr/>
            <p:nvPr/>
          </p:nvSpPr>
          <p:spPr>
            <a:xfrm rot="10800000">
              <a:off x="7390210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0" name="Google Shape;3820;p12"/>
            <p:cNvSpPr/>
            <p:nvPr/>
          </p:nvSpPr>
          <p:spPr>
            <a:xfrm rot="10800000">
              <a:off x="7244066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1" name="Google Shape;3821;p12"/>
            <p:cNvSpPr/>
            <p:nvPr/>
          </p:nvSpPr>
          <p:spPr>
            <a:xfrm rot="10800000">
              <a:off x="7244066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2" name="Google Shape;3822;p12"/>
            <p:cNvSpPr/>
            <p:nvPr/>
          </p:nvSpPr>
          <p:spPr>
            <a:xfrm rot="10800000">
              <a:off x="7244066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3" name="Google Shape;3823;p12"/>
            <p:cNvSpPr/>
            <p:nvPr/>
          </p:nvSpPr>
          <p:spPr>
            <a:xfrm rot="10800000">
              <a:off x="7244066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4" name="Google Shape;3824;p12"/>
            <p:cNvSpPr/>
            <p:nvPr/>
          </p:nvSpPr>
          <p:spPr>
            <a:xfrm rot="10800000">
              <a:off x="7244066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5" name="Google Shape;3825;p12"/>
            <p:cNvSpPr/>
            <p:nvPr/>
          </p:nvSpPr>
          <p:spPr>
            <a:xfrm rot="10800000">
              <a:off x="7097945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6" name="Google Shape;3826;p12"/>
            <p:cNvSpPr/>
            <p:nvPr/>
          </p:nvSpPr>
          <p:spPr>
            <a:xfrm rot="10800000">
              <a:off x="6951800" y="382809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7" name="Google Shape;3827;p12"/>
            <p:cNvSpPr/>
            <p:nvPr/>
          </p:nvSpPr>
          <p:spPr>
            <a:xfrm rot="10800000">
              <a:off x="6951800" y="2659036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8" name="Google Shape;3828;p12"/>
            <p:cNvSpPr/>
            <p:nvPr/>
          </p:nvSpPr>
          <p:spPr>
            <a:xfrm rot="10800000">
              <a:off x="680568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9" name="Google Shape;3829;p12"/>
            <p:cNvSpPr/>
            <p:nvPr/>
          </p:nvSpPr>
          <p:spPr>
            <a:xfrm rot="10800000">
              <a:off x="6513415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0" name="Google Shape;3830;p12"/>
            <p:cNvSpPr/>
            <p:nvPr/>
          </p:nvSpPr>
          <p:spPr>
            <a:xfrm rot="10800000">
              <a:off x="6367294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831" name="Google Shape;3831;p12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259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0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3"/>
          <p:cNvSpPr txBox="1">
            <a:spLocks noGrp="1"/>
          </p:cNvSpPr>
          <p:nvPr>
            <p:ph type="ctrTitle"/>
          </p:nvPr>
        </p:nvSpPr>
        <p:spPr>
          <a:xfrm>
            <a:off x="914400" y="3838333"/>
            <a:ext cx="7025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28" name="Google Shape;528;p3"/>
          <p:cNvSpPr txBox="1">
            <a:spLocks noGrp="1"/>
          </p:cNvSpPr>
          <p:nvPr>
            <p:ph type="subTitle" idx="1"/>
          </p:nvPr>
        </p:nvSpPr>
        <p:spPr>
          <a:xfrm>
            <a:off x="914400" y="5310740"/>
            <a:ext cx="7025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529" name="Google Shape;529;p3"/>
          <p:cNvGrpSpPr/>
          <p:nvPr/>
        </p:nvGrpSpPr>
        <p:grpSpPr>
          <a:xfrm rot="10800000">
            <a:off x="11607156" y="38264"/>
            <a:ext cx="546843" cy="6781736"/>
            <a:chOff x="836200" y="238125"/>
            <a:chExt cx="422425" cy="5238750"/>
          </a:xfrm>
        </p:grpSpPr>
        <p:sp>
          <p:nvSpPr>
            <p:cNvPr id="530" name="Google Shape;530;p3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3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" name="Google Shape;532;p3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" name="Google Shape;533;p3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3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3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" name="Google Shape;536;p3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" name="Google Shape;537;p3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3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3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3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3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3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" name="Google Shape;543;p3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3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3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3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3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3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" name="Google Shape;549;p3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3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" name="Google Shape;551;p3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" name="Google Shape;552;p3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3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3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3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6" name="Google Shape;556;p3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7" name="Google Shape;557;p3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3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3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0" name="Google Shape;560;p3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3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3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3" name="Google Shape;563;p3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4" name="Google Shape;564;p3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3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6" name="Google Shape;566;p3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7" name="Google Shape;567;p3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8" name="Google Shape;568;p3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9" name="Google Shape;569;p3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3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1" name="Google Shape;571;p3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3" name="Google Shape;573;p3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4" name="Google Shape;574;p3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5" name="Google Shape;575;p3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6" name="Google Shape;576;p3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7" name="Google Shape;577;p3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8" name="Google Shape;578;p3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9" name="Google Shape;579;p3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0" name="Google Shape;580;p3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1" name="Google Shape;581;p3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2" name="Google Shape;582;p3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3" name="Google Shape;583;p3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5" name="Google Shape;585;p3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6" name="Google Shape;586;p3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7" name="Google Shape;587;p3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8" name="Google Shape;588;p3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9" name="Google Shape;589;p3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" name="Google Shape;590;p3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" name="Google Shape;591;p3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" name="Google Shape;592;p3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" name="Google Shape;593;p3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" name="Google Shape;594;p3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" name="Google Shape;595;p3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" name="Google Shape;596;p3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" name="Google Shape;597;p3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" name="Google Shape;598;p3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" name="Google Shape;599;p3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" name="Google Shape;600;p3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" name="Google Shape;601;p3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" name="Google Shape;602;p3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" name="Google Shape;603;p3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" name="Google Shape;604;p3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" name="Google Shape;605;p3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" name="Google Shape;608;p3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" name="Google Shape;609;p3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10" name="Google Shape;610;p3"/>
          <p:cNvGrpSpPr/>
          <p:nvPr/>
        </p:nvGrpSpPr>
        <p:grpSpPr>
          <a:xfrm rot="10800000">
            <a:off x="8879380" y="38264"/>
            <a:ext cx="3079792" cy="6781736"/>
            <a:chOff x="986700" y="238125"/>
            <a:chExt cx="2379075" cy="5238750"/>
          </a:xfrm>
        </p:grpSpPr>
        <p:sp>
          <p:nvSpPr>
            <p:cNvPr id="611" name="Google Shape;611;p3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" name="Google Shape;612;p3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" name="Google Shape;613;p3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" name="Google Shape;614;p3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" name="Google Shape;615;p3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6" name="Google Shape;616;p3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7" name="Google Shape;617;p3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8" name="Google Shape;618;p3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9" name="Google Shape;619;p3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0" name="Google Shape;620;p3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1" name="Google Shape;621;p3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2" name="Google Shape;622;p3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3" name="Google Shape;623;p3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4" name="Google Shape;624;p3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5" name="Google Shape;625;p3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6" name="Google Shape;626;p3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7" name="Google Shape;627;p3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8" name="Google Shape;628;p3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9" name="Google Shape;629;p3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0" name="Google Shape;630;p3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1" name="Google Shape;631;p3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2" name="Google Shape;632;p3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3" name="Google Shape;633;p3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4" name="Google Shape;634;p3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5" name="Google Shape;635;p3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6" name="Google Shape;636;p3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7" name="Google Shape;637;p3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8" name="Google Shape;638;p3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9" name="Google Shape;639;p3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0" name="Google Shape;640;p3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1" name="Google Shape;641;p3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2" name="Google Shape;642;p3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3" name="Google Shape;643;p3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4" name="Google Shape;644;p3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5" name="Google Shape;645;p3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6" name="Google Shape;646;p3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7" name="Google Shape;647;p3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8" name="Google Shape;648;p3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9" name="Google Shape;649;p3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0" name="Google Shape;650;p3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1" name="Google Shape;651;p3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2" name="Google Shape;652;p3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3" name="Google Shape;653;p3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4" name="Google Shape;654;p3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5" name="Google Shape;655;p3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6" name="Google Shape;656;p3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7" name="Google Shape;657;p3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8" name="Google Shape;658;p3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9" name="Google Shape;659;p3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0" name="Google Shape;660;p3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1" name="Google Shape;661;p3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2" name="Google Shape;662;p3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3" name="Google Shape;663;p3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4" name="Google Shape;664;p3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5" name="Google Shape;665;p3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6" name="Google Shape;666;p3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7" name="Google Shape;667;p3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8" name="Google Shape;668;p3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9" name="Google Shape;669;p3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0" name="Google Shape;670;p3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1" name="Google Shape;671;p3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2" name="Google Shape;672;p3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3" name="Google Shape;673;p3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4" name="Google Shape;674;p3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" name="Google Shape;675;p3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" name="Google Shape;676;p3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" name="Google Shape;677;p3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" name="Google Shape;678;p3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" name="Google Shape;679;p3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" name="Google Shape;680;p3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" name="Google Shape;681;p3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" name="Google Shape;682;p3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3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3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" name="Google Shape;685;p3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" name="Google Shape;686;p3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" name="Google Shape;687;p3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" name="Google Shape;688;p3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" name="Google Shape;689;p3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" name="Google Shape;690;p3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" name="Google Shape;691;p3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" name="Google Shape;692;p3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" name="Google Shape;693;p3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" name="Google Shape;694;p3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" name="Google Shape;695;p3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" name="Google Shape;696;p3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" name="Google Shape;697;p3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" name="Google Shape;698;p3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" name="Google Shape;699;p3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3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3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3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3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3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3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3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3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3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3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0" name="Google Shape;710;p3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3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2" name="Google Shape;712;p3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3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3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5" name="Google Shape;715;p3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6" name="Google Shape;716;p3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7" name="Google Shape;717;p3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8" name="Google Shape;718;p3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9" name="Google Shape;719;p3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0" name="Google Shape;720;p3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1" name="Google Shape;721;p3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2" name="Google Shape;722;p3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3" name="Google Shape;723;p3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4" name="Google Shape;724;p3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5" name="Google Shape;725;p3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6" name="Google Shape;726;p3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7" name="Google Shape;727;p3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8" name="Google Shape;728;p3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9" name="Google Shape;729;p3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30" name="Google Shape;730;p3"/>
          <p:cNvGrpSpPr/>
          <p:nvPr/>
        </p:nvGrpSpPr>
        <p:grpSpPr>
          <a:xfrm rot="10800000">
            <a:off x="8489725" y="38264"/>
            <a:ext cx="2690072" cy="6781736"/>
            <a:chOff x="1588750" y="238125"/>
            <a:chExt cx="2078025" cy="5238750"/>
          </a:xfrm>
        </p:grpSpPr>
        <p:sp>
          <p:nvSpPr>
            <p:cNvPr id="731" name="Google Shape;731;p3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2" name="Google Shape;732;p3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3" name="Google Shape;733;p3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4" name="Google Shape;734;p3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5" name="Google Shape;735;p3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6" name="Google Shape;736;p3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7" name="Google Shape;737;p3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3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9" name="Google Shape;739;p3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0" name="Google Shape;740;p3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1" name="Google Shape;741;p3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2" name="Google Shape;742;p3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3" name="Google Shape;743;p3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4" name="Google Shape;744;p3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5" name="Google Shape;745;p3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6" name="Google Shape;746;p3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7" name="Google Shape;747;p3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8" name="Google Shape;748;p3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9" name="Google Shape;749;p3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3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1" name="Google Shape;751;p3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2" name="Google Shape;752;p3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3" name="Google Shape;753;p3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4" name="Google Shape;754;p3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5" name="Google Shape;755;p3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6" name="Google Shape;756;p3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7" name="Google Shape;757;p3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8" name="Google Shape;758;p3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9" name="Google Shape;759;p3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0" name="Google Shape;760;p3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1" name="Google Shape;761;p3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2" name="Google Shape;762;p3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3" name="Google Shape;763;p3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4" name="Google Shape;764;p3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5" name="Google Shape;765;p3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6" name="Google Shape;766;p3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7" name="Google Shape;767;p3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8" name="Google Shape;768;p3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9" name="Google Shape;769;p3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0" name="Google Shape;770;p3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1" name="Google Shape;771;p3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2" name="Google Shape;772;p3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3" name="Google Shape;773;p3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4" name="Google Shape;774;p3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5" name="Google Shape;775;p3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3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7" name="Google Shape;777;p3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8" name="Google Shape;778;p3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9" name="Google Shape;779;p3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0" name="Google Shape;780;p3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1" name="Google Shape;781;p3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2" name="Google Shape;782;p3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3" name="Google Shape;783;p3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4" name="Google Shape;784;p3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5" name="Google Shape;785;p3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6" name="Google Shape;786;p3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7" name="Google Shape;787;p3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8" name="Google Shape;788;p3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9" name="Google Shape;789;p3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0" name="Google Shape;790;p3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1" name="Google Shape;791;p3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2" name="Google Shape;792;p3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3" name="Google Shape;793;p3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4" name="Google Shape;794;p3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5" name="Google Shape;795;p3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6" name="Google Shape;796;p3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3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8" name="Google Shape;798;p3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3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3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1" name="Google Shape;801;p3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3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3" name="Google Shape;803;p3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4" name="Google Shape;804;p3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5" name="Google Shape;805;p3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6" name="Google Shape;806;p3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3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8" name="Google Shape;808;p3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9" name="Google Shape;809;p3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3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1" name="Google Shape;811;p3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2" name="Google Shape;812;p3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3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3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3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3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3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3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9" name="Google Shape;819;p3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0" name="Google Shape;820;p3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3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2" name="Google Shape;822;p3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3" name="Google Shape;823;p3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4" name="Google Shape;824;p3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5" name="Google Shape;825;p3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6" name="Google Shape;826;p3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3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3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3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0" name="Google Shape;830;p3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1" name="Google Shape;831;p3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2" name="Google Shape;832;p3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3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4" name="Google Shape;834;p3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5" name="Google Shape;835;p3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6" name="Google Shape;836;p3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7" name="Google Shape;837;p3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8" name="Google Shape;838;p3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9" name="Google Shape;839;p3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0" name="Google Shape;840;p3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1" name="Google Shape;841;p3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2" name="Google Shape;842;p3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3" name="Google Shape;843;p3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4" name="Google Shape;844;p3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5" name="Google Shape;845;p3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6" name="Google Shape;846;p3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7" name="Google Shape;847;p3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8" name="Google Shape;848;p3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9" name="Google Shape;849;p3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0" name="Google Shape;850;p3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1" name="Google Shape;851;p3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2" name="Google Shape;852;p3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3" name="Google Shape;853;p3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4" name="Google Shape;854;p3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5" name="Google Shape;855;p3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6" name="Google Shape;856;p3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7" name="Google Shape;857;p3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8" name="Google Shape;858;p3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9" name="Google Shape;859;p3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0" name="Google Shape;860;p3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1" name="Google Shape;861;p3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2" name="Google Shape;862;p3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3" name="Google Shape;863;p3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4" name="Google Shape;864;p3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5" name="Google Shape;865;p3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6" name="Google Shape;866;p3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7" name="Google Shape;867;p3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8" name="Google Shape;868;p3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9" name="Google Shape;869;p3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0" name="Google Shape;870;p3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1" name="Google Shape;871;p3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2" name="Google Shape;872;p3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3" name="Google Shape;873;p3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4" name="Google Shape;874;p3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5" name="Google Shape;875;p3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6" name="Google Shape;876;p3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7" name="Google Shape;877;p3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8" name="Google Shape;878;p3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9" name="Google Shape;879;p3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0" name="Google Shape;880;p3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1" name="Google Shape;881;p3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2" name="Google Shape;882;p3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3" name="Google Shape;883;p3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4" name="Google Shape;884;p3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5" name="Google Shape;885;p3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6" name="Google Shape;886;p3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7" name="Google Shape;887;p3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8" name="Google Shape;888;p3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9" name="Google Shape;889;p3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0" name="Google Shape;890;p3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1" name="Google Shape;891;p3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2" name="Google Shape;892;p3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3" name="Google Shape;893;p3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4" name="Google Shape;894;p3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5" name="Google Shape;895;p3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6" name="Google Shape;896;p3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7" name="Google Shape;897;p3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8" name="Google Shape;898;p3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9" name="Google Shape;899;p3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0" name="Google Shape;900;p3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1" name="Google Shape;901;p3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2" name="Google Shape;902;p3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3" name="Google Shape;903;p3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4" name="Google Shape;904;p3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5" name="Google Shape;905;p3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6" name="Google Shape;906;p3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7" name="Google Shape;907;p3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8" name="Google Shape;908;p3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9" name="Google Shape;909;p3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0" name="Google Shape;910;p3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1" name="Google Shape;911;p3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2" name="Google Shape;912;p3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3" name="Google Shape;913;p3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4" name="Google Shape;914;p3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5" name="Google Shape;915;p3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6" name="Google Shape;916;p3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7" name="Google Shape;917;p3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8" name="Google Shape;918;p3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9" name="Google Shape;919;p3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0" name="Google Shape;920;p3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1" name="Google Shape;921;p3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2" name="Google Shape;922;p3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3" name="Google Shape;923;p3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4" name="Google Shape;924;p3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5" name="Google Shape;925;p3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6" name="Google Shape;926;p3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7" name="Google Shape;927;p3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8" name="Google Shape;928;p3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9" name="Google Shape;929;p3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0" name="Google Shape;930;p3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1" name="Google Shape;931;p3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2" name="Google Shape;932;p3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3" name="Google Shape;933;p3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4" name="Google Shape;934;p3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5" name="Google Shape;935;p3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6" name="Google Shape;936;p3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7" name="Google Shape;937;p3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8" name="Google Shape;938;p3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9" name="Google Shape;939;p3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40" name="Google Shape;940;p3"/>
          <p:cNvGrpSpPr/>
          <p:nvPr/>
        </p:nvGrpSpPr>
        <p:grpSpPr>
          <a:xfrm rot="10800000">
            <a:off x="8489725" y="38264"/>
            <a:ext cx="3079760" cy="6781736"/>
            <a:chOff x="1287725" y="238125"/>
            <a:chExt cx="2379050" cy="5238750"/>
          </a:xfrm>
        </p:grpSpPr>
        <p:sp>
          <p:nvSpPr>
            <p:cNvPr id="941" name="Google Shape;941;p3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2" name="Google Shape;942;p3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3" name="Google Shape;943;p3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4" name="Google Shape;944;p3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5" name="Google Shape;945;p3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6" name="Google Shape;946;p3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7" name="Google Shape;947;p3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8" name="Google Shape;948;p3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9" name="Google Shape;949;p3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0" name="Google Shape;950;p3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1" name="Google Shape;951;p3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2" name="Google Shape;952;p3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3" name="Google Shape;953;p3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4" name="Google Shape;954;p3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3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3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3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8" name="Google Shape;958;p3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9" name="Google Shape;959;p3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0" name="Google Shape;960;p3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3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2" name="Google Shape;962;p3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3" name="Google Shape;963;p3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4" name="Google Shape;964;p3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5" name="Google Shape;965;p3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6" name="Google Shape;966;p3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7" name="Google Shape;967;p3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8" name="Google Shape;968;p3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9" name="Google Shape;969;p3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0" name="Google Shape;970;p3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1" name="Google Shape;971;p3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2" name="Google Shape;972;p3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3" name="Google Shape;973;p3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4" name="Google Shape;974;p3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5" name="Google Shape;975;p3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6" name="Google Shape;976;p3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7" name="Google Shape;977;p3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8" name="Google Shape;978;p3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9" name="Google Shape;979;p3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0" name="Google Shape;980;p3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1" name="Google Shape;981;p3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2" name="Google Shape;982;p3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3" name="Google Shape;983;p3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4" name="Google Shape;984;p3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5" name="Google Shape;985;p3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6" name="Google Shape;986;p3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7" name="Google Shape;987;p3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8" name="Google Shape;988;p3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9" name="Google Shape;989;p3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0" name="Google Shape;990;p3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1" name="Google Shape;991;p3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2" name="Google Shape;992;p3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3" name="Google Shape;993;p3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4" name="Google Shape;994;p3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5" name="Google Shape;995;p3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6" name="Google Shape;996;p3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7" name="Google Shape;997;p3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8" name="Google Shape;998;p3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9" name="Google Shape;999;p3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0" name="Google Shape;1000;p3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1" name="Google Shape;1001;p3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2" name="Google Shape;1002;p3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3" name="Google Shape;1003;p3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4" name="Google Shape;1004;p3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5" name="Google Shape;1005;p3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6" name="Google Shape;1006;p3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7" name="Google Shape;1007;p3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8" name="Google Shape;1008;p3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9" name="Google Shape;1009;p3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0" name="Google Shape;1010;p3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1" name="Google Shape;1011;p3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2" name="Google Shape;1012;p3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3" name="Google Shape;1013;p3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4" name="Google Shape;1014;p3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5" name="Google Shape;1015;p3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6" name="Google Shape;1016;p3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7" name="Google Shape;1017;p3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8" name="Google Shape;1018;p3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9" name="Google Shape;1019;p3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0" name="Google Shape;1020;p3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1" name="Google Shape;1021;p3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2" name="Google Shape;1022;p3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3" name="Google Shape;1023;p3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4" name="Google Shape;1024;p3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5" name="Google Shape;1025;p3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6" name="Google Shape;1026;p3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7" name="Google Shape;1027;p3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8" name="Google Shape;1028;p3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9" name="Google Shape;1029;p3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0" name="Google Shape;1030;p3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1" name="Google Shape;1031;p3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2" name="Google Shape;1032;p3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3" name="Google Shape;1033;p3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4" name="Google Shape;1034;p3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5" name="Google Shape;1035;p3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6" name="Google Shape;1036;p3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7" name="Google Shape;1037;p3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8" name="Google Shape;1038;p3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9" name="Google Shape;1039;p3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0" name="Google Shape;1040;p3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1" name="Google Shape;1041;p3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2" name="Google Shape;1042;p3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3" name="Google Shape;1043;p3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88984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3"/>
        </a:solidFill>
        <a:effectLst/>
      </p:bgPr>
    </p:bg>
    <p:spTree>
      <p:nvGrpSpPr>
        <p:cNvPr id="1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4"/>
          <p:cNvSpPr txBox="1">
            <a:spLocks noGrp="1"/>
          </p:cNvSpPr>
          <p:nvPr>
            <p:ph type="body" idx="1"/>
          </p:nvPr>
        </p:nvSpPr>
        <p:spPr>
          <a:xfrm>
            <a:off x="1704767" y="986067"/>
            <a:ext cx="5708000" cy="49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58786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3000"/>
              <a:buChar char="▪"/>
              <a:defRPr sz="4000" i="1">
                <a:solidFill>
                  <a:schemeClr val="lt1"/>
                </a:solidFill>
              </a:defRPr>
            </a:lvl1pPr>
            <a:lvl2pPr marL="1219170" lvl="1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2pPr>
            <a:lvl3pPr marL="1828754" lvl="2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3pPr>
            <a:lvl4pPr marL="2438339" lvl="3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4pPr>
            <a:lvl5pPr marL="3047924" lvl="4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5pPr>
            <a:lvl6pPr marL="3657509" lvl="5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▫"/>
              <a:defRPr sz="4000" i="1">
                <a:solidFill>
                  <a:schemeClr val="lt1"/>
                </a:solidFill>
              </a:defRPr>
            </a:lvl6pPr>
            <a:lvl7pPr marL="4267093" lvl="6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●"/>
              <a:defRPr sz="4000" i="1">
                <a:solidFill>
                  <a:schemeClr val="lt1"/>
                </a:solidFill>
              </a:defRPr>
            </a:lvl7pPr>
            <a:lvl8pPr marL="4876678" lvl="7" indent="-55878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○"/>
              <a:defRPr sz="4000" i="1">
                <a:solidFill>
                  <a:schemeClr val="lt1"/>
                </a:solidFill>
              </a:defRPr>
            </a:lvl8pPr>
            <a:lvl9pPr marL="5486263" lvl="8" indent="-55878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■"/>
              <a:defRPr sz="4000" i="1">
                <a:solidFill>
                  <a:schemeClr val="lt1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46" name="Google Shape;1046;p4"/>
          <p:cNvSpPr txBox="1"/>
          <p:nvPr/>
        </p:nvSpPr>
        <p:spPr>
          <a:xfrm>
            <a:off x="879900" y="552100"/>
            <a:ext cx="1003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0">
                <a:solidFill>
                  <a:schemeClr val="accent1"/>
                </a:solidFill>
                <a:latin typeface="Dosis"/>
                <a:ea typeface="Dosis"/>
                <a:cs typeface="Dosis"/>
                <a:sym typeface="Dosis"/>
              </a:rPr>
              <a:t>“</a:t>
            </a:r>
            <a:endParaRPr sz="16000">
              <a:solidFill>
                <a:schemeClr val="accent1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1047" name="Google Shape;1047;p4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48" name="Google Shape;1048;p4"/>
          <p:cNvGrpSpPr/>
          <p:nvPr/>
        </p:nvGrpSpPr>
        <p:grpSpPr>
          <a:xfrm rot="10800000">
            <a:off x="11607156" y="38264"/>
            <a:ext cx="546843" cy="6781736"/>
            <a:chOff x="836200" y="238125"/>
            <a:chExt cx="422425" cy="5238750"/>
          </a:xfrm>
        </p:grpSpPr>
        <p:sp>
          <p:nvSpPr>
            <p:cNvPr id="1049" name="Google Shape;1049;p4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" name="Google Shape;1050;p4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1" name="Google Shape;1051;p4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2" name="Google Shape;1052;p4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3" name="Google Shape;1053;p4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4" name="Google Shape;1054;p4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5" name="Google Shape;1055;p4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6" name="Google Shape;1056;p4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7" name="Google Shape;1057;p4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8" name="Google Shape;1058;p4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9" name="Google Shape;1059;p4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0" name="Google Shape;1060;p4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1" name="Google Shape;1061;p4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2" name="Google Shape;1062;p4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3" name="Google Shape;1063;p4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4" name="Google Shape;1064;p4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5" name="Google Shape;1065;p4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6" name="Google Shape;1066;p4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7" name="Google Shape;1067;p4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8" name="Google Shape;1068;p4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9" name="Google Shape;1069;p4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0" name="Google Shape;1070;p4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1" name="Google Shape;1071;p4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2" name="Google Shape;1072;p4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3" name="Google Shape;1073;p4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4" name="Google Shape;1074;p4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5" name="Google Shape;1075;p4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6" name="Google Shape;1076;p4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7" name="Google Shape;1077;p4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8" name="Google Shape;1078;p4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9" name="Google Shape;1079;p4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0" name="Google Shape;1080;p4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1" name="Google Shape;1081;p4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2" name="Google Shape;1082;p4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3" name="Google Shape;1083;p4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4" name="Google Shape;1084;p4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5" name="Google Shape;1085;p4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6" name="Google Shape;1086;p4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7" name="Google Shape;1087;p4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8" name="Google Shape;1088;p4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9" name="Google Shape;1089;p4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0" name="Google Shape;1090;p4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1" name="Google Shape;1091;p4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2" name="Google Shape;1092;p4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3" name="Google Shape;1093;p4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4" name="Google Shape;1094;p4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5" name="Google Shape;1095;p4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6" name="Google Shape;1096;p4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7" name="Google Shape;1097;p4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8" name="Google Shape;1098;p4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4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4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1" name="Google Shape;1101;p4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2" name="Google Shape;1102;p4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3" name="Google Shape;1103;p4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4" name="Google Shape;1104;p4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5" name="Google Shape;1105;p4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6" name="Google Shape;1106;p4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7" name="Google Shape;1107;p4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8" name="Google Shape;1108;p4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9" name="Google Shape;1109;p4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0" name="Google Shape;1110;p4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4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2" name="Google Shape;1112;p4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3" name="Google Shape;1113;p4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4" name="Google Shape;1114;p4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5" name="Google Shape;1115;p4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4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7" name="Google Shape;1117;p4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8" name="Google Shape;1118;p4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9" name="Google Shape;1119;p4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0" name="Google Shape;1120;p4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1" name="Google Shape;1121;p4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4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4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4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4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6" name="Google Shape;1126;p4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7" name="Google Shape;1127;p4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4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29" name="Google Shape;1129;p4"/>
          <p:cNvGrpSpPr/>
          <p:nvPr/>
        </p:nvGrpSpPr>
        <p:grpSpPr>
          <a:xfrm rot="10800000">
            <a:off x="8879380" y="38264"/>
            <a:ext cx="3079792" cy="6781736"/>
            <a:chOff x="986700" y="238125"/>
            <a:chExt cx="2379075" cy="5238750"/>
          </a:xfrm>
        </p:grpSpPr>
        <p:sp>
          <p:nvSpPr>
            <p:cNvPr id="1130" name="Google Shape;1130;p4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4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2" name="Google Shape;1132;p4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3" name="Google Shape;1133;p4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4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5" name="Google Shape;1135;p4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4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4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8" name="Google Shape;1138;p4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9" name="Google Shape;1139;p4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4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1" name="Google Shape;1141;p4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2" name="Google Shape;1142;p4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4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4" name="Google Shape;1144;p4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5" name="Google Shape;1145;p4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4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4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8" name="Google Shape;1148;p4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9" name="Google Shape;1149;p4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0" name="Google Shape;1150;p4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1" name="Google Shape;1151;p4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2" name="Google Shape;1152;p4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3" name="Google Shape;1153;p4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4" name="Google Shape;1154;p4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4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4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4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4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4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4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1" name="Google Shape;1161;p4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2" name="Google Shape;1162;p4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4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4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4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4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4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4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4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4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4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4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4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4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4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4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4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4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4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4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4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4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4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4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4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4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4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8" name="Google Shape;1188;p4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4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0" name="Google Shape;1190;p4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1" name="Google Shape;1191;p4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4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4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4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5" name="Google Shape;1195;p4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6" name="Google Shape;1196;p4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7" name="Google Shape;1197;p4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8" name="Google Shape;1198;p4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9" name="Google Shape;1199;p4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0" name="Google Shape;1200;p4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1" name="Google Shape;1201;p4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2" name="Google Shape;1202;p4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3" name="Google Shape;1203;p4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4" name="Google Shape;1204;p4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5" name="Google Shape;1205;p4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4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4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8" name="Google Shape;1208;p4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9" name="Google Shape;1209;p4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0" name="Google Shape;1210;p4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4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4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4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4" name="Google Shape;1214;p4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5" name="Google Shape;1215;p4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4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4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4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9" name="Google Shape;1219;p4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0" name="Google Shape;1220;p4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1" name="Google Shape;1221;p4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4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3" name="Google Shape;1223;p4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4" name="Google Shape;1224;p4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5" name="Google Shape;1225;p4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6" name="Google Shape;1226;p4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7" name="Google Shape;1227;p4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4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4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4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4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4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3" name="Google Shape;1233;p4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4" name="Google Shape;1234;p4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5" name="Google Shape;1235;p4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6" name="Google Shape;1236;p4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7" name="Google Shape;1237;p4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8" name="Google Shape;1238;p4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9" name="Google Shape;1239;p4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0" name="Google Shape;1240;p4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1" name="Google Shape;1241;p4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2" name="Google Shape;1242;p4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3" name="Google Shape;1243;p4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4" name="Google Shape;1244;p4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5" name="Google Shape;1245;p4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6" name="Google Shape;1246;p4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7" name="Google Shape;1247;p4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8" name="Google Shape;1248;p4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49" name="Google Shape;1249;p4"/>
          <p:cNvGrpSpPr/>
          <p:nvPr/>
        </p:nvGrpSpPr>
        <p:grpSpPr>
          <a:xfrm rot="10800000">
            <a:off x="8489725" y="38264"/>
            <a:ext cx="2690072" cy="6781736"/>
            <a:chOff x="1588750" y="238125"/>
            <a:chExt cx="2078025" cy="5238750"/>
          </a:xfrm>
        </p:grpSpPr>
        <p:sp>
          <p:nvSpPr>
            <p:cNvPr id="1250" name="Google Shape;1250;p4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1" name="Google Shape;1251;p4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2" name="Google Shape;1252;p4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3" name="Google Shape;1253;p4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4" name="Google Shape;1254;p4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5" name="Google Shape;1255;p4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6" name="Google Shape;1256;p4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7" name="Google Shape;1257;p4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8" name="Google Shape;1258;p4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9" name="Google Shape;1259;p4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0" name="Google Shape;1260;p4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1" name="Google Shape;1261;p4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2" name="Google Shape;1262;p4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3" name="Google Shape;1263;p4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4" name="Google Shape;1264;p4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5" name="Google Shape;1265;p4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6" name="Google Shape;1266;p4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7" name="Google Shape;1267;p4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8" name="Google Shape;1268;p4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9" name="Google Shape;1269;p4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0" name="Google Shape;1270;p4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1" name="Google Shape;1271;p4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2" name="Google Shape;1272;p4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4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4" name="Google Shape;1274;p4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5" name="Google Shape;1275;p4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6" name="Google Shape;1276;p4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7" name="Google Shape;1277;p4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8" name="Google Shape;1278;p4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9" name="Google Shape;1279;p4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0" name="Google Shape;1280;p4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1" name="Google Shape;1281;p4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2" name="Google Shape;1282;p4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4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4" name="Google Shape;1284;p4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5" name="Google Shape;1285;p4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6" name="Google Shape;1286;p4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7" name="Google Shape;1287;p4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8" name="Google Shape;1288;p4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9" name="Google Shape;1289;p4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0" name="Google Shape;1290;p4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1" name="Google Shape;1291;p4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2" name="Google Shape;1292;p4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3" name="Google Shape;1293;p4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4" name="Google Shape;1294;p4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5" name="Google Shape;1295;p4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6" name="Google Shape;1296;p4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7" name="Google Shape;1297;p4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8" name="Google Shape;1298;p4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9" name="Google Shape;1299;p4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0" name="Google Shape;1300;p4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1" name="Google Shape;1301;p4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2" name="Google Shape;1302;p4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3" name="Google Shape;1303;p4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4" name="Google Shape;1304;p4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5" name="Google Shape;1305;p4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4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4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4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4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4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4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2" name="Google Shape;1312;p4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3" name="Google Shape;1313;p4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4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4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4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4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4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4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4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4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4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4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4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4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4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4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4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4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4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4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4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4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4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4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4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4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4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4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4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4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4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4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4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4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6" name="Google Shape;1346;p4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4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4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4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4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4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4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4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4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5" name="Google Shape;1355;p4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4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7" name="Google Shape;1357;p4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8" name="Google Shape;1358;p4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9" name="Google Shape;1359;p4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0" name="Google Shape;1360;p4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1" name="Google Shape;1361;p4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2" name="Google Shape;1362;p4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3" name="Google Shape;1363;p4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4" name="Google Shape;1364;p4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5" name="Google Shape;1365;p4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6" name="Google Shape;1366;p4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7" name="Google Shape;1367;p4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8" name="Google Shape;1368;p4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9" name="Google Shape;1369;p4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0" name="Google Shape;1370;p4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1" name="Google Shape;1371;p4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2" name="Google Shape;1372;p4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3" name="Google Shape;1373;p4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4" name="Google Shape;1374;p4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5" name="Google Shape;1375;p4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6" name="Google Shape;1376;p4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7" name="Google Shape;1377;p4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8" name="Google Shape;1378;p4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9" name="Google Shape;1379;p4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0" name="Google Shape;1380;p4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1" name="Google Shape;1381;p4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2" name="Google Shape;1382;p4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3" name="Google Shape;1383;p4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4" name="Google Shape;1384;p4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5" name="Google Shape;1385;p4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6" name="Google Shape;1386;p4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7" name="Google Shape;1387;p4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8" name="Google Shape;1388;p4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9" name="Google Shape;1389;p4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0" name="Google Shape;1390;p4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1" name="Google Shape;1391;p4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2" name="Google Shape;1392;p4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3" name="Google Shape;1393;p4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4" name="Google Shape;1394;p4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5" name="Google Shape;1395;p4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6" name="Google Shape;1396;p4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7" name="Google Shape;1397;p4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8" name="Google Shape;1398;p4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9" name="Google Shape;1399;p4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0" name="Google Shape;1400;p4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1" name="Google Shape;1401;p4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2" name="Google Shape;1402;p4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3" name="Google Shape;1403;p4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4" name="Google Shape;1404;p4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5" name="Google Shape;1405;p4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6" name="Google Shape;1406;p4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7" name="Google Shape;1407;p4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8" name="Google Shape;1408;p4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9" name="Google Shape;1409;p4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0" name="Google Shape;1410;p4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1" name="Google Shape;1411;p4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2" name="Google Shape;1412;p4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3" name="Google Shape;1413;p4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4" name="Google Shape;1414;p4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5" name="Google Shape;1415;p4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6" name="Google Shape;1416;p4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7" name="Google Shape;1417;p4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8" name="Google Shape;1418;p4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9" name="Google Shape;1419;p4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0" name="Google Shape;1420;p4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1" name="Google Shape;1421;p4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2" name="Google Shape;1422;p4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3" name="Google Shape;1423;p4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4" name="Google Shape;1424;p4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5" name="Google Shape;1425;p4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6" name="Google Shape;1426;p4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7" name="Google Shape;1427;p4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8" name="Google Shape;1428;p4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9" name="Google Shape;1429;p4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0" name="Google Shape;1430;p4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1" name="Google Shape;1431;p4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2" name="Google Shape;1432;p4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3" name="Google Shape;1433;p4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4" name="Google Shape;1434;p4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5" name="Google Shape;1435;p4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6" name="Google Shape;1436;p4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7" name="Google Shape;1437;p4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8" name="Google Shape;1438;p4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9" name="Google Shape;1439;p4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0" name="Google Shape;1440;p4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1" name="Google Shape;1441;p4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2" name="Google Shape;1442;p4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3" name="Google Shape;1443;p4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4" name="Google Shape;1444;p4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5" name="Google Shape;1445;p4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6" name="Google Shape;1446;p4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7" name="Google Shape;1447;p4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8" name="Google Shape;1448;p4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9" name="Google Shape;1449;p4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0" name="Google Shape;1450;p4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1" name="Google Shape;1451;p4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2" name="Google Shape;1452;p4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3" name="Google Shape;1453;p4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4" name="Google Shape;1454;p4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5" name="Google Shape;1455;p4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6" name="Google Shape;1456;p4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7" name="Google Shape;1457;p4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8" name="Google Shape;1458;p4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59" name="Google Shape;1459;p4"/>
          <p:cNvGrpSpPr/>
          <p:nvPr/>
        </p:nvGrpSpPr>
        <p:grpSpPr>
          <a:xfrm rot="10800000">
            <a:off x="8489725" y="38264"/>
            <a:ext cx="3079760" cy="6781736"/>
            <a:chOff x="1287725" y="238125"/>
            <a:chExt cx="2379050" cy="5238750"/>
          </a:xfrm>
        </p:grpSpPr>
        <p:sp>
          <p:nvSpPr>
            <p:cNvPr id="1460" name="Google Shape;1460;p4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1" name="Google Shape;1461;p4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2" name="Google Shape;1462;p4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3" name="Google Shape;1463;p4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4" name="Google Shape;1464;p4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5" name="Google Shape;1465;p4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6" name="Google Shape;1466;p4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7" name="Google Shape;1467;p4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8" name="Google Shape;1468;p4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9" name="Google Shape;1469;p4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0" name="Google Shape;1470;p4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1" name="Google Shape;1471;p4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2" name="Google Shape;1472;p4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3" name="Google Shape;1473;p4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4" name="Google Shape;1474;p4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5" name="Google Shape;1475;p4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6" name="Google Shape;1476;p4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7" name="Google Shape;1477;p4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8" name="Google Shape;1478;p4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9" name="Google Shape;1479;p4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0" name="Google Shape;1480;p4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1" name="Google Shape;1481;p4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2" name="Google Shape;1482;p4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3" name="Google Shape;1483;p4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4" name="Google Shape;1484;p4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5" name="Google Shape;1485;p4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6" name="Google Shape;1486;p4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7" name="Google Shape;1487;p4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8" name="Google Shape;1488;p4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9" name="Google Shape;1489;p4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0" name="Google Shape;1490;p4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1" name="Google Shape;1491;p4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2" name="Google Shape;1492;p4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3" name="Google Shape;1493;p4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4" name="Google Shape;1494;p4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5" name="Google Shape;1495;p4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6" name="Google Shape;1496;p4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7" name="Google Shape;1497;p4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8" name="Google Shape;1498;p4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9" name="Google Shape;1499;p4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0" name="Google Shape;1500;p4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1" name="Google Shape;1501;p4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2" name="Google Shape;1502;p4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3" name="Google Shape;1503;p4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4" name="Google Shape;1504;p4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5" name="Google Shape;1505;p4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6" name="Google Shape;1506;p4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7" name="Google Shape;1507;p4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8" name="Google Shape;1508;p4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9" name="Google Shape;1509;p4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0" name="Google Shape;1510;p4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1" name="Google Shape;1511;p4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2" name="Google Shape;1512;p4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3" name="Google Shape;1513;p4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4" name="Google Shape;1514;p4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5" name="Google Shape;1515;p4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6" name="Google Shape;1516;p4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7" name="Google Shape;1517;p4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8" name="Google Shape;1518;p4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9" name="Google Shape;1519;p4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0" name="Google Shape;1520;p4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1" name="Google Shape;1521;p4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2" name="Google Shape;1522;p4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3" name="Google Shape;1523;p4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4" name="Google Shape;1524;p4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5" name="Google Shape;1525;p4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6" name="Google Shape;1526;p4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7" name="Google Shape;1527;p4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8" name="Google Shape;1528;p4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9" name="Google Shape;1529;p4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0" name="Google Shape;1530;p4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1" name="Google Shape;1531;p4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2" name="Google Shape;1532;p4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3" name="Google Shape;1533;p4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4" name="Google Shape;1534;p4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5" name="Google Shape;1535;p4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6" name="Google Shape;1536;p4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7" name="Google Shape;1537;p4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8" name="Google Shape;1538;p4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9" name="Google Shape;1539;p4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0" name="Google Shape;1540;p4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1" name="Google Shape;1541;p4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2" name="Google Shape;1542;p4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3" name="Google Shape;1543;p4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4" name="Google Shape;1544;p4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5" name="Google Shape;1545;p4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6" name="Google Shape;1546;p4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7" name="Google Shape;1547;p4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8" name="Google Shape;1548;p4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9" name="Google Shape;1549;p4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0" name="Google Shape;1550;p4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1" name="Google Shape;1551;p4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2" name="Google Shape;1552;p4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3" name="Google Shape;1553;p4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4" name="Google Shape;1554;p4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5" name="Google Shape;1555;p4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6" name="Google Shape;1556;p4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7" name="Google Shape;1557;p4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8" name="Google Shape;1558;p4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9" name="Google Shape;1559;p4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0" name="Google Shape;1560;p4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1" name="Google Shape;1561;p4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2" name="Google Shape;1562;p4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56583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" name="Google Shape;1564;p5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65" name="Google Shape;1565;p5"/>
          <p:cNvSpPr txBox="1">
            <a:spLocks noGrp="1"/>
          </p:cNvSpPr>
          <p:nvPr>
            <p:ph type="body" idx="1"/>
          </p:nvPr>
        </p:nvSpPr>
        <p:spPr>
          <a:xfrm>
            <a:off x="957733" y="2311400"/>
            <a:ext cx="9014800" cy="39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▪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grpSp>
        <p:nvGrpSpPr>
          <p:cNvPr id="1566" name="Google Shape;1566;p5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1567" name="Google Shape;1567;p5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8" name="Google Shape;1568;p5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9" name="Google Shape;1569;p5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0" name="Google Shape;1570;p5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1" name="Google Shape;1571;p5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2" name="Google Shape;1572;p5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3" name="Google Shape;1573;p5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4" name="Google Shape;1574;p5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5" name="Google Shape;1575;p5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6" name="Google Shape;1576;p5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7" name="Google Shape;1577;p5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8" name="Google Shape;1578;p5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9" name="Google Shape;1579;p5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0" name="Google Shape;1580;p5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1" name="Google Shape;1581;p5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2" name="Google Shape;1582;p5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3" name="Google Shape;1583;p5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4" name="Google Shape;1584;p5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5" name="Google Shape;1585;p5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6" name="Google Shape;1586;p5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7" name="Google Shape;1587;p5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8" name="Google Shape;1588;p5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9" name="Google Shape;1589;p5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0" name="Google Shape;1590;p5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1" name="Google Shape;1591;p5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2" name="Google Shape;1592;p5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3" name="Google Shape;1593;p5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4" name="Google Shape;1594;p5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5" name="Google Shape;1595;p5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6" name="Google Shape;1596;p5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7" name="Google Shape;1597;p5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8" name="Google Shape;1598;p5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9" name="Google Shape;1599;p5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0" name="Google Shape;1600;p5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1" name="Google Shape;1601;p5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2" name="Google Shape;1602;p5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3" name="Google Shape;1603;p5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4" name="Google Shape;1604;p5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5" name="Google Shape;1605;p5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6" name="Google Shape;1606;p5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7" name="Google Shape;1607;p5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8" name="Google Shape;1608;p5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9" name="Google Shape;1609;p5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0" name="Google Shape;1610;p5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1" name="Google Shape;1611;p5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2" name="Google Shape;1612;p5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3" name="Google Shape;1613;p5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4" name="Google Shape;1614;p5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5" name="Google Shape;1615;p5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6" name="Google Shape;1616;p5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7" name="Google Shape;1617;p5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8" name="Google Shape;1618;p5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9" name="Google Shape;1619;p5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0" name="Google Shape;1620;p5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1" name="Google Shape;1621;p5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2" name="Google Shape;1622;p5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3" name="Google Shape;1623;p5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24" name="Google Shape;1624;p5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1625" name="Google Shape;1625;p5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6" name="Google Shape;1626;p5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7" name="Google Shape;1627;p5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8" name="Google Shape;1628;p5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9" name="Google Shape;1629;p5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0" name="Google Shape;1630;p5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1" name="Google Shape;1631;p5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2" name="Google Shape;1632;p5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3" name="Google Shape;1633;p5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4" name="Google Shape;1634;p5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5" name="Google Shape;1635;p5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6" name="Google Shape;1636;p5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7" name="Google Shape;1637;p5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8" name="Google Shape;1638;p5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9" name="Google Shape;1639;p5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0" name="Google Shape;1640;p5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1" name="Google Shape;1641;p5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2" name="Google Shape;1642;p5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3" name="Google Shape;1643;p5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4" name="Google Shape;1644;p5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5" name="Google Shape;1645;p5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6" name="Google Shape;1646;p5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7" name="Google Shape;1647;p5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8" name="Google Shape;1648;p5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9" name="Google Shape;1649;p5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0" name="Google Shape;1650;p5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1" name="Google Shape;1651;p5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2" name="Google Shape;1652;p5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3" name="Google Shape;1653;p5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4" name="Google Shape;1654;p5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5" name="Google Shape;1655;p5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6" name="Google Shape;1656;p5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7" name="Google Shape;1657;p5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8" name="Google Shape;1658;p5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9" name="Google Shape;1659;p5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0" name="Google Shape;1660;p5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1" name="Google Shape;1661;p5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2" name="Google Shape;1662;p5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3" name="Google Shape;1663;p5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4" name="Google Shape;1664;p5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5" name="Google Shape;1665;p5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6" name="Google Shape;1666;p5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7" name="Google Shape;1667;p5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8" name="Google Shape;1668;p5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9" name="Google Shape;1669;p5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0" name="Google Shape;1670;p5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1" name="Google Shape;1671;p5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2" name="Google Shape;1672;p5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3" name="Google Shape;1673;p5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4" name="Google Shape;1674;p5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5" name="Google Shape;1675;p5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6" name="Google Shape;1676;p5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7" name="Google Shape;1677;p5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8" name="Google Shape;1678;p5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9" name="Google Shape;1679;p5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0" name="Google Shape;1680;p5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1" name="Google Shape;1681;p5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2" name="Google Shape;1682;p5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3" name="Google Shape;1683;p5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4" name="Google Shape;1684;p5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5" name="Google Shape;1685;p5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6" name="Google Shape;1686;p5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87" name="Google Shape;1687;p5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1688" name="Google Shape;1688;p5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9" name="Google Shape;1689;p5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0" name="Google Shape;1690;p5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1" name="Google Shape;1691;p5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2" name="Google Shape;1692;p5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3" name="Google Shape;1693;p5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4" name="Google Shape;1694;p5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5" name="Google Shape;1695;p5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6" name="Google Shape;1696;p5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7" name="Google Shape;1697;p5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8" name="Google Shape;1698;p5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9" name="Google Shape;1699;p5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0" name="Google Shape;1700;p5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1" name="Google Shape;1701;p5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2" name="Google Shape;1702;p5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3" name="Google Shape;1703;p5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4" name="Google Shape;1704;p5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5" name="Google Shape;1705;p5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6" name="Google Shape;1706;p5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7" name="Google Shape;1707;p5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8" name="Google Shape;1708;p5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9" name="Google Shape;1709;p5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0" name="Google Shape;1710;p5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1" name="Google Shape;1711;p5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2" name="Google Shape;1712;p5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3" name="Google Shape;1713;p5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4" name="Google Shape;1714;p5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5" name="Google Shape;1715;p5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6" name="Google Shape;1716;p5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7" name="Google Shape;1717;p5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8" name="Google Shape;1718;p5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9" name="Google Shape;1719;p5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0" name="Google Shape;1720;p5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1" name="Google Shape;1721;p5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2" name="Google Shape;1722;p5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3" name="Google Shape;1723;p5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4" name="Google Shape;1724;p5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5" name="Google Shape;1725;p5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6" name="Google Shape;1726;p5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7" name="Google Shape;1727;p5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8" name="Google Shape;1728;p5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9" name="Google Shape;1729;p5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0" name="Google Shape;1730;p5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1" name="Google Shape;1731;p5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2" name="Google Shape;1732;p5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3" name="Google Shape;1733;p5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4" name="Google Shape;1734;p5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5" name="Google Shape;1735;p5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6" name="Google Shape;1736;p5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7" name="Google Shape;1737;p5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8" name="Google Shape;1738;p5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9" name="Google Shape;1739;p5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0" name="Google Shape;1740;p5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1" name="Google Shape;1741;p5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2" name="Google Shape;1742;p5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3" name="Google Shape;1743;p5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4" name="Google Shape;1744;p5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5" name="Google Shape;1745;p5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6" name="Google Shape;1746;p5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7" name="Google Shape;1747;p5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8" name="Google Shape;1748;p5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9" name="Google Shape;1749;p5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0" name="Google Shape;1750;p5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1" name="Google Shape;1751;p5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2" name="Google Shape;1752;p5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3" name="Google Shape;1753;p5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4" name="Google Shape;1754;p5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5" name="Google Shape;1755;p5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6" name="Google Shape;1756;p5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7" name="Google Shape;1757;p5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8" name="Google Shape;1758;p5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9" name="Google Shape;1759;p5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0" name="Google Shape;1760;p5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1" name="Google Shape;1761;p5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2" name="Google Shape;1762;p5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3" name="Google Shape;1763;p5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4" name="Google Shape;1764;p5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5" name="Google Shape;1765;p5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6" name="Google Shape;1766;p5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7" name="Google Shape;1767;p5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8" name="Google Shape;1768;p5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9" name="Google Shape;1769;p5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0" name="Google Shape;1770;p5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1" name="Google Shape;1771;p5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2" name="Google Shape;1772;p5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3" name="Google Shape;1773;p5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4" name="Google Shape;1774;p5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5" name="Google Shape;1775;p5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6" name="Google Shape;1776;p5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7" name="Google Shape;1777;p5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8" name="Google Shape;1778;p5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9" name="Google Shape;1779;p5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0" name="Google Shape;1780;p5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1" name="Google Shape;1781;p5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2" name="Google Shape;1782;p5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3" name="Google Shape;1783;p5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4" name="Google Shape;1784;p5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5" name="Google Shape;1785;p5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6" name="Google Shape;1786;p5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7" name="Google Shape;1787;p5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8" name="Google Shape;1788;p5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89" name="Google Shape;1789;p5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1790" name="Google Shape;1790;p5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1" name="Google Shape;1791;p5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2" name="Google Shape;1792;p5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3" name="Google Shape;1793;p5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4" name="Google Shape;1794;p5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5" name="Google Shape;1795;p5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6" name="Google Shape;1796;p5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7" name="Google Shape;1797;p5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8" name="Google Shape;1798;p5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9" name="Google Shape;1799;p5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0" name="Google Shape;1800;p5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1" name="Google Shape;1801;p5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2" name="Google Shape;1802;p5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3" name="Google Shape;1803;p5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4" name="Google Shape;1804;p5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5" name="Google Shape;1805;p5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6" name="Google Shape;1806;p5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7" name="Google Shape;1807;p5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8" name="Google Shape;1808;p5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9" name="Google Shape;1809;p5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0" name="Google Shape;1810;p5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1" name="Google Shape;1811;p5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2" name="Google Shape;1812;p5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3" name="Google Shape;1813;p5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4" name="Google Shape;1814;p5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5" name="Google Shape;1815;p5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6" name="Google Shape;1816;p5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7" name="Google Shape;1817;p5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8" name="Google Shape;1818;p5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9" name="Google Shape;1819;p5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0" name="Google Shape;1820;p5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1" name="Google Shape;1821;p5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2" name="Google Shape;1822;p5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3" name="Google Shape;1823;p5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4" name="Google Shape;1824;p5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5" name="Google Shape;1825;p5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6" name="Google Shape;1826;p5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7" name="Google Shape;1827;p5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8" name="Google Shape;1828;p5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9" name="Google Shape;1829;p5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0" name="Google Shape;1830;p5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1" name="Google Shape;1831;p5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2" name="Google Shape;1832;p5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3" name="Google Shape;1833;p5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4" name="Google Shape;1834;p5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5" name="Google Shape;1835;p5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6" name="Google Shape;1836;p5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7" name="Google Shape;1837;p5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8" name="Google Shape;1838;p5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9" name="Google Shape;1839;p5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40" name="Google Shape;1840;p5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1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2" name="Google Shape;1842;p6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843" name="Google Shape;1843;p6"/>
          <p:cNvSpPr txBox="1">
            <a:spLocks noGrp="1"/>
          </p:cNvSpPr>
          <p:nvPr>
            <p:ph type="body" idx="1"/>
          </p:nvPr>
        </p:nvSpPr>
        <p:spPr>
          <a:xfrm>
            <a:off x="957733" y="2350200"/>
            <a:ext cx="4323200" cy="41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▪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44" name="Google Shape;1844;p6"/>
          <p:cNvSpPr txBox="1">
            <a:spLocks noGrp="1"/>
          </p:cNvSpPr>
          <p:nvPr>
            <p:ph type="body" idx="2"/>
          </p:nvPr>
        </p:nvSpPr>
        <p:spPr>
          <a:xfrm>
            <a:off x="5541428" y="2350200"/>
            <a:ext cx="4323200" cy="41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▪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45" name="Google Shape;1845;p6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846" name="Google Shape;1846;p6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1847" name="Google Shape;1847;p6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8" name="Google Shape;1848;p6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9" name="Google Shape;1849;p6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0" name="Google Shape;1850;p6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1" name="Google Shape;1851;p6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2" name="Google Shape;1852;p6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3" name="Google Shape;1853;p6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4" name="Google Shape;1854;p6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5" name="Google Shape;1855;p6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6" name="Google Shape;1856;p6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7" name="Google Shape;1857;p6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8" name="Google Shape;1858;p6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9" name="Google Shape;1859;p6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0" name="Google Shape;1860;p6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1" name="Google Shape;1861;p6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2" name="Google Shape;1862;p6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3" name="Google Shape;1863;p6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4" name="Google Shape;1864;p6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5" name="Google Shape;1865;p6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6" name="Google Shape;1866;p6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7" name="Google Shape;1867;p6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8" name="Google Shape;1868;p6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9" name="Google Shape;1869;p6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0" name="Google Shape;1870;p6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1" name="Google Shape;1871;p6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2" name="Google Shape;1872;p6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3" name="Google Shape;1873;p6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4" name="Google Shape;1874;p6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5" name="Google Shape;1875;p6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6" name="Google Shape;1876;p6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7" name="Google Shape;1877;p6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8" name="Google Shape;1878;p6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9" name="Google Shape;1879;p6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0" name="Google Shape;1880;p6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1" name="Google Shape;1881;p6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2" name="Google Shape;1882;p6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3" name="Google Shape;1883;p6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4" name="Google Shape;1884;p6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5" name="Google Shape;1885;p6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6" name="Google Shape;1886;p6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7" name="Google Shape;1887;p6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8" name="Google Shape;1888;p6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9" name="Google Shape;1889;p6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0" name="Google Shape;1890;p6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1" name="Google Shape;1891;p6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2" name="Google Shape;1892;p6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3" name="Google Shape;1893;p6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4" name="Google Shape;1894;p6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5" name="Google Shape;1895;p6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6" name="Google Shape;1896;p6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7" name="Google Shape;1897;p6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8" name="Google Shape;1898;p6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9" name="Google Shape;1899;p6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0" name="Google Shape;1900;p6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1" name="Google Shape;1901;p6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2" name="Google Shape;1902;p6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3" name="Google Shape;1903;p6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04" name="Google Shape;1904;p6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1905" name="Google Shape;1905;p6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6" name="Google Shape;1906;p6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7" name="Google Shape;1907;p6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8" name="Google Shape;1908;p6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9" name="Google Shape;1909;p6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0" name="Google Shape;1910;p6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1" name="Google Shape;1911;p6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2" name="Google Shape;1912;p6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3" name="Google Shape;1913;p6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4" name="Google Shape;1914;p6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5" name="Google Shape;1915;p6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6" name="Google Shape;1916;p6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7" name="Google Shape;1917;p6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8" name="Google Shape;1918;p6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9" name="Google Shape;1919;p6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0" name="Google Shape;1920;p6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1" name="Google Shape;1921;p6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2" name="Google Shape;1922;p6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3" name="Google Shape;1923;p6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4" name="Google Shape;1924;p6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5" name="Google Shape;1925;p6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6" name="Google Shape;1926;p6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7" name="Google Shape;1927;p6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8" name="Google Shape;1928;p6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9" name="Google Shape;1929;p6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0" name="Google Shape;1930;p6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1" name="Google Shape;1931;p6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2" name="Google Shape;1932;p6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3" name="Google Shape;1933;p6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4" name="Google Shape;1934;p6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5" name="Google Shape;1935;p6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6" name="Google Shape;1936;p6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7" name="Google Shape;1937;p6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8" name="Google Shape;1938;p6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9" name="Google Shape;1939;p6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0" name="Google Shape;1940;p6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1" name="Google Shape;1941;p6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2" name="Google Shape;1942;p6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3" name="Google Shape;1943;p6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4" name="Google Shape;1944;p6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5" name="Google Shape;1945;p6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6" name="Google Shape;1946;p6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7" name="Google Shape;1947;p6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8" name="Google Shape;1948;p6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9" name="Google Shape;1949;p6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0" name="Google Shape;1950;p6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1" name="Google Shape;1951;p6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2" name="Google Shape;1952;p6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3" name="Google Shape;1953;p6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4" name="Google Shape;1954;p6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5" name="Google Shape;1955;p6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6" name="Google Shape;1956;p6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7" name="Google Shape;1957;p6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8" name="Google Shape;1958;p6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9" name="Google Shape;1959;p6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0" name="Google Shape;1960;p6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1" name="Google Shape;1961;p6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2" name="Google Shape;1962;p6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3" name="Google Shape;1963;p6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4" name="Google Shape;1964;p6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5" name="Google Shape;1965;p6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6" name="Google Shape;1966;p6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67" name="Google Shape;1967;p6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1968" name="Google Shape;1968;p6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9" name="Google Shape;1969;p6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0" name="Google Shape;1970;p6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1" name="Google Shape;1971;p6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2" name="Google Shape;1972;p6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3" name="Google Shape;1973;p6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4" name="Google Shape;1974;p6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5" name="Google Shape;1975;p6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6" name="Google Shape;1976;p6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7" name="Google Shape;1977;p6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8" name="Google Shape;1978;p6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9" name="Google Shape;1979;p6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0" name="Google Shape;1980;p6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1" name="Google Shape;1981;p6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2" name="Google Shape;1982;p6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3" name="Google Shape;1983;p6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4" name="Google Shape;1984;p6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5" name="Google Shape;1985;p6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6" name="Google Shape;1986;p6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7" name="Google Shape;1987;p6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8" name="Google Shape;1988;p6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9" name="Google Shape;1989;p6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0" name="Google Shape;1990;p6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1" name="Google Shape;1991;p6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2" name="Google Shape;1992;p6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3" name="Google Shape;1993;p6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4" name="Google Shape;1994;p6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5" name="Google Shape;1995;p6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6" name="Google Shape;1996;p6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7" name="Google Shape;1997;p6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8" name="Google Shape;1998;p6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9" name="Google Shape;1999;p6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0" name="Google Shape;2000;p6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1" name="Google Shape;2001;p6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2" name="Google Shape;2002;p6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3" name="Google Shape;2003;p6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4" name="Google Shape;2004;p6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5" name="Google Shape;2005;p6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6" name="Google Shape;2006;p6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7" name="Google Shape;2007;p6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8" name="Google Shape;2008;p6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9" name="Google Shape;2009;p6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0" name="Google Shape;2010;p6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1" name="Google Shape;2011;p6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2" name="Google Shape;2012;p6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3" name="Google Shape;2013;p6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4" name="Google Shape;2014;p6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5" name="Google Shape;2015;p6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6" name="Google Shape;2016;p6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7" name="Google Shape;2017;p6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8" name="Google Shape;2018;p6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9" name="Google Shape;2019;p6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0" name="Google Shape;2020;p6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1" name="Google Shape;2021;p6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2" name="Google Shape;2022;p6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3" name="Google Shape;2023;p6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4" name="Google Shape;2024;p6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5" name="Google Shape;2025;p6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6" name="Google Shape;2026;p6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7" name="Google Shape;2027;p6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8" name="Google Shape;2028;p6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9" name="Google Shape;2029;p6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0" name="Google Shape;2030;p6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1" name="Google Shape;2031;p6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2" name="Google Shape;2032;p6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3" name="Google Shape;2033;p6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4" name="Google Shape;2034;p6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5" name="Google Shape;2035;p6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6" name="Google Shape;2036;p6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7" name="Google Shape;2037;p6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8" name="Google Shape;2038;p6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9" name="Google Shape;2039;p6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0" name="Google Shape;2040;p6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1" name="Google Shape;2041;p6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2" name="Google Shape;2042;p6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3" name="Google Shape;2043;p6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4" name="Google Shape;2044;p6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5" name="Google Shape;2045;p6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6" name="Google Shape;2046;p6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7" name="Google Shape;2047;p6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8" name="Google Shape;2048;p6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9" name="Google Shape;2049;p6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0" name="Google Shape;2050;p6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1" name="Google Shape;2051;p6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2" name="Google Shape;2052;p6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3" name="Google Shape;2053;p6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4" name="Google Shape;2054;p6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5" name="Google Shape;2055;p6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6" name="Google Shape;2056;p6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7" name="Google Shape;2057;p6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8" name="Google Shape;2058;p6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9" name="Google Shape;2059;p6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0" name="Google Shape;2060;p6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1" name="Google Shape;2061;p6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2" name="Google Shape;2062;p6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3" name="Google Shape;2063;p6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4" name="Google Shape;2064;p6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5" name="Google Shape;2065;p6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6" name="Google Shape;2066;p6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7" name="Google Shape;2067;p6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8" name="Google Shape;2068;p6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69" name="Google Shape;2069;p6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070" name="Google Shape;2070;p6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1" name="Google Shape;2071;p6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2" name="Google Shape;2072;p6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3" name="Google Shape;2073;p6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4" name="Google Shape;2074;p6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5" name="Google Shape;2075;p6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6" name="Google Shape;2076;p6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7" name="Google Shape;2077;p6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8" name="Google Shape;2078;p6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9" name="Google Shape;2079;p6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0" name="Google Shape;2080;p6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1" name="Google Shape;2081;p6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2" name="Google Shape;2082;p6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3" name="Google Shape;2083;p6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4" name="Google Shape;2084;p6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5" name="Google Shape;2085;p6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6" name="Google Shape;2086;p6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7" name="Google Shape;2087;p6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8" name="Google Shape;2088;p6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9" name="Google Shape;2089;p6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0" name="Google Shape;2090;p6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1" name="Google Shape;2091;p6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2" name="Google Shape;2092;p6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3" name="Google Shape;2093;p6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4" name="Google Shape;2094;p6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5" name="Google Shape;2095;p6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6" name="Google Shape;2096;p6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7" name="Google Shape;2097;p6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8" name="Google Shape;2098;p6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9" name="Google Shape;2099;p6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0" name="Google Shape;2100;p6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1" name="Google Shape;2101;p6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2" name="Google Shape;2102;p6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3" name="Google Shape;2103;p6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4" name="Google Shape;2104;p6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5" name="Google Shape;2105;p6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6" name="Google Shape;2106;p6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7" name="Google Shape;2107;p6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8" name="Google Shape;2108;p6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9" name="Google Shape;2109;p6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0" name="Google Shape;2110;p6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1" name="Google Shape;2111;p6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2" name="Google Shape;2112;p6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3" name="Google Shape;2113;p6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4" name="Google Shape;2114;p6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5" name="Google Shape;2115;p6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6" name="Google Shape;2116;p6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7" name="Google Shape;2117;p6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8" name="Google Shape;2118;p6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9" name="Google Shape;2119;p6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7587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" name="Google Shape;2121;p7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122" name="Google Shape;2122;p7"/>
          <p:cNvSpPr txBox="1">
            <a:spLocks noGrp="1"/>
          </p:cNvSpPr>
          <p:nvPr>
            <p:ph type="body" idx="1"/>
          </p:nvPr>
        </p:nvSpPr>
        <p:spPr>
          <a:xfrm>
            <a:off x="957733" y="2340633"/>
            <a:ext cx="2905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▪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123" name="Google Shape;2123;p7"/>
          <p:cNvSpPr txBox="1">
            <a:spLocks noGrp="1"/>
          </p:cNvSpPr>
          <p:nvPr>
            <p:ph type="body" idx="2"/>
          </p:nvPr>
        </p:nvSpPr>
        <p:spPr>
          <a:xfrm>
            <a:off x="4012351" y="2340633"/>
            <a:ext cx="2905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▪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124" name="Google Shape;2124;p7"/>
          <p:cNvSpPr txBox="1">
            <a:spLocks noGrp="1"/>
          </p:cNvSpPr>
          <p:nvPr>
            <p:ph type="body" idx="3"/>
          </p:nvPr>
        </p:nvSpPr>
        <p:spPr>
          <a:xfrm>
            <a:off x="7066968" y="2340633"/>
            <a:ext cx="2905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▪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125" name="Google Shape;2125;p7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126" name="Google Shape;2126;p7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127" name="Google Shape;2127;p7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8" name="Google Shape;2128;p7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9" name="Google Shape;2129;p7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0" name="Google Shape;2130;p7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1" name="Google Shape;2131;p7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2" name="Google Shape;2132;p7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3" name="Google Shape;2133;p7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4" name="Google Shape;2134;p7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5" name="Google Shape;2135;p7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6" name="Google Shape;2136;p7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7" name="Google Shape;2137;p7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8" name="Google Shape;2138;p7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9" name="Google Shape;2139;p7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0" name="Google Shape;2140;p7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1" name="Google Shape;2141;p7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2" name="Google Shape;2142;p7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3" name="Google Shape;2143;p7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4" name="Google Shape;2144;p7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5" name="Google Shape;2145;p7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6" name="Google Shape;2146;p7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7" name="Google Shape;2147;p7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8" name="Google Shape;2148;p7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9" name="Google Shape;2149;p7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0" name="Google Shape;2150;p7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1" name="Google Shape;2151;p7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2" name="Google Shape;2152;p7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3" name="Google Shape;2153;p7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4" name="Google Shape;2154;p7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5" name="Google Shape;2155;p7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6" name="Google Shape;2156;p7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7" name="Google Shape;2157;p7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8" name="Google Shape;2158;p7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9" name="Google Shape;2159;p7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0" name="Google Shape;2160;p7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1" name="Google Shape;2161;p7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2" name="Google Shape;2162;p7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3" name="Google Shape;2163;p7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4" name="Google Shape;2164;p7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5" name="Google Shape;2165;p7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6" name="Google Shape;2166;p7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7" name="Google Shape;2167;p7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8" name="Google Shape;2168;p7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9" name="Google Shape;2169;p7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0" name="Google Shape;2170;p7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1" name="Google Shape;2171;p7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2" name="Google Shape;2172;p7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3" name="Google Shape;2173;p7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4" name="Google Shape;2174;p7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5" name="Google Shape;2175;p7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6" name="Google Shape;2176;p7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7" name="Google Shape;2177;p7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8" name="Google Shape;2178;p7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9" name="Google Shape;2179;p7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0" name="Google Shape;2180;p7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1" name="Google Shape;2181;p7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2" name="Google Shape;2182;p7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3" name="Google Shape;2183;p7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84" name="Google Shape;2184;p7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2185" name="Google Shape;2185;p7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6" name="Google Shape;2186;p7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7" name="Google Shape;2187;p7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8" name="Google Shape;2188;p7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9" name="Google Shape;2189;p7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0" name="Google Shape;2190;p7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1" name="Google Shape;2191;p7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2" name="Google Shape;2192;p7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3" name="Google Shape;2193;p7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4" name="Google Shape;2194;p7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5" name="Google Shape;2195;p7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6" name="Google Shape;2196;p7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7" name="Google Shape;2197;p7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8" name="Google Shape;2198;p7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9" name="Google Shape;2199;p7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0" name="Google Shape;2200;p7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1" name="Google Shape;2201;p7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2" name="Google Shape;2202;p7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3" name="Google Shape;2203;p7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4" name="Google Shape;2204;p7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5" name="Google Shape;2205;p7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6" name="Google Shape;2206;p7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7" name="Google Shape;2207;p7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8" name="Google Shape;2208;p7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9" name="Google Shape;2209;p7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0" name="Google Shape;2210;p7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1" name="Google Shape;2211;p7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2" name="Google Shape;2212;p7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3" name="Google Shape;2213;p7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4" name="Google Shape;2214;p7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5" name="Google Shape;2215;p7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6" name="Google Shape;2216;p7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7" name="Google Shape;2217;p7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8" name="Google Shape;2218;p7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9" name="Google Shape;2219;p7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0" name="Google Shape;2220;p7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1" name="Google Shape;2221;p7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2" name="Google Shape;2222;p7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3" name="Google Shape;2223;p7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4" name="Google Shape;2224;p7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5" name="Google Shape;2225;p7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6" name="Google Shape;2226;p7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7" name="Google Shape;2227;p7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8" name="Google Shape;2228;p7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9" name="Google Shape;2229;p7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0" name="Google Shape;2230;p7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1" name="Google Shape;2231;p7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2" name="Google Shape;2232;p7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3" name="Google Shape;2233;p7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4" name="Google Shape;2234;p7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5" name="Google Shape;2235;p7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6" name="Google Shape;2236;p7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7" name="Google Shape;2237;p7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8" name="Google Shape;2238;p7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9" name="Google Shape;2239;p7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0" name="Google Shape;2240;p7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1" name="Google Shape;2241;p7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2" name="Google Shape;2242;p7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3" name="Google Shape;2243;p7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4" name="Google Shape;2244;p7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5" name="Google Shape;2245;p7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6" name="Google Shape;2246;p7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47" name="Google Shape;2247;p7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2248" name="Google Shape;2248;p7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9" name="Google Shape;2249;p7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0" name="Google Shape;2250;p7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1" name="Google Shape;2251;p7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2" name="Google Shape;2252;p7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3" name="Google Shape;2253;p7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4" name="Google Shape;2254;p7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5" name="Google Shape;2255;p7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6" name="Google Shape;2256;p7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7" name="Google Shape;2257;p7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8" name="Google Shape;2258;p7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9" name="Google Shape;2259;p7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0" name="Google Shape;2260;p7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1" name="Google Shape;2261;p7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2" name="Google Shape;2262;p7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3" name="Google Shape;2263;p7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4" name="Google Shape;2264;p7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5" name="Google Shape;2265;p7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6" name="Google Shape;2266;p7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7" name="Google Shape;2267;p7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8" name="Google Shape;2268;p7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9" name="Google Shape;2269;p7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0" name="Google Shape;2270;p7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1" name="Google Shape;2271;p7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2" name="Google Shape;2272;p7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3" name="Google Shape;2273;p7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4" name="Google Shape;2274;p7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5" name="Google Shape;2275;p7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6" name="Google Shape;2276;p7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7" name="Google Shape;2277;p7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8" name="Google Shape;2278;p7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9" name="Google Shape;2279;p7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0" name="Google Shape;2280;p7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1" name="Google Shape;2281;p7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2" name="Google Shape;2282;p7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3" name="Google Shape;2283;p7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4" name="Google Shape;2284;p7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5" name="Google Shape;2285;p7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6" name="Google Shape;2286;p7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7" name="Google Shape;2287;p7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8" name="Google Shape;2288;p7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9" name="Google Shape;2289;p7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0" name="Google Shape;2290;p7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1" name="Google Shape;2291;p7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2" name="Google Shape;2292;p7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3" name="Google Shape;2293;p7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4" name="Google Shape;2294;p7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5" name="Google Shape;2295;p7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6" name="Google Shape;2296;p7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7" name="Google Shape;2297;p7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8" name="Google Shape;2298;p7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9" name="Google Shape;2299;p7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0" name="Google Shape;2300;p7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1" name="Google Shape;2301;p7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2" name="Google Shape;2302;p7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3" name="Google Shape;2303;p7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4" name="Google Shape;2304;p7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5" name="Google Shape;2305;p7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6" name="Google Shape;2306;p7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7" name="Google Shape;2307;p7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8" name="Google Shape;2308;p7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9" name="Google Shape;2309;p7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0" name="Google Shape;2310;p7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1" name="Google Shape;2311;p7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2" name="Google Shape;2312;p7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3" name="Google Shape;2313;p7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4" name="Google Shape;2314;p7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5" name="Google Shape;2315;p7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6" name="Google Shape;2316;p7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7" name="Google Shape;2317;p7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8" name="Google Shape;2318;p7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9" name="Google Shape;2319;p7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0" name="Google Shape;2320;p7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1" name="Google Shape;2321;p7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2" name="Google Shape;2322;p7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3" name="Google Shape;2323;p7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4" name="Google Shape;2324;p7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5" name="Google Shape;2325;p7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6" name="Google Shape;2326;p7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7" name="Google Shape;2327;p7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8" name="Google Shape;2328;p7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9" name="Google Shape;2329;p7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0" name="Google Shape;2330;p7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1" name="Google Shape;2331;p7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2" name="Google Shape;2332;p7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3" name="Google Shape;2333;p7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4" name="Google Shape;2334;p7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5" name="Google Shape;2335;p7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6" name="Google Shape;2336;p7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7" name="Google Shape;2337;p7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8" name="Google Shape;2338;p7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9" name="Google Shape;2339;p7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0" name="Google Shape;2340;p7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1" name="Google Shape;2341;p7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2" name="Google Shape;2342;p7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3" name="Google Shape;2343;p7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4" name="Google Shape;2344;p7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5" name="Google Shape;2345;p7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6" name="Google Shape;2346;p7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7" name="Google Shape;2347;p7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8" name="Google Shape;2348;p7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49" name="Google Shape;2349;p7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350" name="Google Shape;2350;p7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1" name="Google Shape;2351;p7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2" name="Google Shape;2352;p7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3" name="Google Shape;2353;p7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4" name="Google Shape;2354;p7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5" name="Google Shape;2355;p7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6" name="Google Shape;2356;p7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7" name="Google Shape;2357;p7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8" name="Google Shape;2358;p7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9" name="Google Shape;2359;p7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0" name="Google Shape;2360;p7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1" name="Google Shape;2361;p7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2" name="Google Shape;2362;p7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3" name="Google Shape;2363;p7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4" name="Google Shape;2364;p7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5" name="Google Shape;2365;p7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6" name="Google Shape;2366;p7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7" name="Google Shape;2367;p7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8" name="Google Shape;2368;p7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9" name="Google Shape;2369;p7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0" name="Google Shape;2370;p7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1" name="Google Shape;2371;p7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2" name="Google Shape;2372;p7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3" name="Google Shape;2373;p7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4" name="Google Shape;2374;p7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5" name="Google Shape;2375;p7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6" name="Google Shape;2376;p7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7" name="Google Shape;2377;p7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8" name="Google Shape;2378;p7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9" name="Google Shape;2379;p7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0" name="Google Shape;2380;p7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1" name="Google Shape;2381;p7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2" name="Google Shape;2382;p7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3" name="Google Shape;2383;p7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4" name="Google Shape;2384;p7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5" name="Google Shape;2385;p7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6" name="Google Shape;2386;p7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7" name="Google Shape;2387;p7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8" name="Google Shape;2388;p7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9" name="Google Shape;2389;p7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0" name="Google Shape;2390;p7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1" name="Google Shape;2391;p7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2" name="Google Shape;2392;p7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3" name="Google Shape;2393;p7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4" name="Google Shape;2394;p7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5" name="Google Shape;2395;p7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6" name="Google Shape;2396;p7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7" name="Google Shape;2397;p7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8" name="Google Shape;2398;p7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9" name="Google Shape;2399;p7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2210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1" name="Google Shape;2401;p8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402" name="Google Shape;2402;p8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403" name="Google Shape;2403;p8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404" name="Google Shape;2404;p8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5" name="Google Shape;2405;p8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6" name="Google Shape;2406;p8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7" name="Google Shape;2407;p8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8" name="Google Shape;2408;p8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9" name="Google Shape;2409;p8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0" name="Google Shape;2410;p8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1" name="Google Shape;2411;p8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2" name="Google Shape;2412;p8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3" name="Google Shape;2413;p8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4" name="Google Shape;2414;p8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5" name="Google Shape;2415;p8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6" name="Google Shape;2416;p8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7" name="Google Shape;2417;p8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8" name="Google Shape;2418;p8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9" name="Google Shape;2419;p8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0" name="Google Shape;2420;p8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1" name="Google Shape;2421;p8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2" name="Google Shape;2422;p8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3" name="Google Shape;2423;p8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4" name="Google Shape;2424;p8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5" name="Google Shape;2425;p8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6" name="Google Shape;2426;p8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7" name="Google Shape;2427;p8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8" name="Google Shape;2428;p8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9" name="Google Shape;2429;p8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0" name="Google Shape;2430;p8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1" name="Google Shape;2431;p8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2" name="Google Shape;2432;p8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3" name="Google Shape;2433;p8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4" name="Google Shape;2434;p8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5" name="Google Shape;2435;p8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6" name="Google Shape;2436;p8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7" name="Google Shape;2437;p8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8" name="Google Shape;2438;p8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9" name="Google Shape;2439;p8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0" name="Google Shape;2440;p8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1" name="Google Shape;2441;p8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2" name="Google Shape;2442;p8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3" name="Google Shape;2443;p8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4" name="Google Shape;2444;p8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5" name="Google Shape;2445;p8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6" name="Google Shape;2446;p8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7" name="Google Shape;2447;p8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8" name="Google Shape;2448;p8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9" name="Google Shape;2449;p8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0" name="Google Shape;2450;p8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1" name="Google Shape;2451;p8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2" name="Google Shape;2452;p8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3" name="Google Shape;2453;p8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4" name="Google Shape;2454;p8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5" name="Google Shape;2455;p8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6" name="Google Shape;2456;p8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7" name="Google Shape;2457;p8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8" name="Google Shape;2458;p8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9" name="Google Shape;2459;p8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0" name="Google Shape;2460;p8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61" name="Google Shape;2461;p8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2462" name="Google Shape;2462;p8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3" name="Google Shape;2463;p8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4" name="Google Shape;2464;p8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5" name="Google Shape;2465;p8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6" name="Google Shape;2466;p8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7" name="Google Shape;2467;p8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8" name="Google Shape;2468;p8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9" name="Google Shape;2469;p8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0" name="Google Shape;2470;p8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1" name="Google Shape;2471;p8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2" name="Google Shape;2472;p8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3" name="Google Shape;2473;p8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4" name="Google Shape;2474;p8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5" name="Google Shape;2475;p8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6" name="Google Shape;2476;p8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7" name="Google Shape;2477;p8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8" name="Google Shape;2478;p8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9" name="Google Shape;2479;p8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0" name="Google Shape;2480;p8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1" name="Google Shape;2481;p8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2" name="Google Shape;2482;p8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3" name="Google Shape;2483;p8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4" name="Google Shape;2484;p8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5" name="Google Shape;2485;p8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6" name="Google Shape;2486;p8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7" name="Google Shape;2487;p8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8" name="Google Shape;2488;p8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9" name="Google Shape;2489;p8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0" name="Google Shape;2490;p8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1" name="Google Shape;2491;p8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2" name="Google Shape;2492;p8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3" name="Google Shape;2493;p8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4" name="Google Shape;2494;p8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5" name="Google Shape;2495;p8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6" name="Google Shape;2496;p8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7" name="Google Shape;2497;p8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8" name="Google Shape;2498;p8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9" name="Google Shape;2499;p8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0" name="Google Shape;2500;p8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1" name="Google Shape;2501;p8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2" name="Google Shape;2502;p8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3" name="Google Shape;2503;p8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4" name="Google Shape;2504;p8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5" name="Google Shape;2505;p8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6" name="Google Shape;2506;p8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7" name="Google Shape;2507;p8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8" name="Google Shape;2508;p8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9" name="Google Shape;2509;p8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0" name="Google Shape;2510;p8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1" name="Google Shape;2511;p8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2" name="Google Shape;2512;p8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3" name="Google Shape;2513;p8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4" name="Google Shape;2514;p8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5" name="Google Shape;2515;p8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6" name="Google Shape;2516;p8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7" name="Google Shape;2517;p8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8" name="Google Shape;2518;p8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9" name="Google Shape;2519;p8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0" name="Google Shape;2520;p8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1" name="Google Shape;2521;p8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2" name="Google Shape;2522;p8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3" name="Google Shape;2523;p8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24" name="Google Shape;2524;p8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2525" name="Google Shape;2525;p8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6" name="Google Shape;2526;p8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7" name="Google Shape;2527;p8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8" name="Google Shape;2528;p8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9" name="Google Shape;2529;p8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0" name="Google Shape;2530;p8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1" name="Google Shape;2531;p8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2" name="Google Shape;2532;p8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3" name="Google Shape;2533;p8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4" name="Google Shape;2534;p8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5" name="Google Shape;2535;p8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6" name="Google Shape;2536;p8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7" name="Google Shape;2537;p8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8" name="Google Shape;2538;p8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9" name="Google Shape;2539;p8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0" name="Google Shape;2540;p8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1" name="Google Shape;2541;p8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2" name="Google Shape;2542;p8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3" name="Google Shape;2543;p8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4" name="Google Shape;2544;p8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5" name="Google Shape;2545;p8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6" name="Google Shape;2546;p8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7" name="Google Shape;2547;p8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8" name="Google Shape;2548;p8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9" name="Google Shape;2549;p8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0" name="Google Shape;2550;p8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1" name="Google Shape;2551;p8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2" name="Google Shape;2552;p8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3" name="Google Shape;2553;p8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4" name="Google Shape;2554;p8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5" name="Google Shape;2555;p8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6" name="Google Shape;2556;p8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7" name="Google Shape;2557;p8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8" name="Google Shape;2558;p8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9" name="Google Shape;2559;p8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0" name="Google Shape;2560;p8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1" name="Google Shape;2561;p8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2" name="Google Shape;2562;p8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3" name="Google Shape;2563;p8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4" name="Google Shape;2564;p8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5" name="Google Shape;2565;p8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6" name="Google Shape;2566;p8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7" name="Google Shape;2567;p8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8" name="Google Shape;2568;p8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9" name="Google Shape;2569;p8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0" name="Google Shape;2570;p8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1" name="Google Shape;2571;p8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2" name="Google Shape;2572;p8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3" name="Google Shape;2573;p8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4" name="Google Shape;2574;p8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5" name="Google Shape;2575;p8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6" name="Google Shape;2576;p8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7" name="Google Shape;2577;p8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8" name="Google Shape;2578;p8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9" name="Google Shape;2579;p8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0" name="Google Shape;2580;p8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1" name="Google Shape;2581;p8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2" name="Google Shape;2582;p8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3" name="Google Shape;2583;p8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4" name="Google Shape;2584;p8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5" name="Google Shape;2585;p8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6" name="Google Shape;2586;p8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7" name="Google Shape;2587;p8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8" name="Google Shape;2588;p8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9" name="Google Shape;2589;p8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0" name="Google Shape;2590;p8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1" name="Google Shape;2591;p8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2" name="Google Shape;2592;p8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3" name="Google Shape;2593;p8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4" name="Google Shape;2594;p8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5" name="Google Shape;2595;p8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6" name="Google Shape;2596;p8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7" name="Google Shape;2597;p8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8" name="Google Shape;2598;p8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9" name="Google Shape;2599;p8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0" name="Google Shape;2600;p8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1" name="Google Shape;2601;p8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2" name="Google Shape;2602;p8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3" name="Google Shape;2603;p8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4" name="Google Shape;2604;p8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5" name="Google Shape;2605;p8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6" name="Google Shape;2606;p8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7" name="Google Shape;2607;p8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8" name="Google Shape;2608;p8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9" name="Google Shape;2609;p8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0" name="Google Shape;2610;p8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1" name="Google Shape;2611;p8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2" name="Google Shape;2612;p8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3" name="Google Shape;2613;p8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4" name="Google Shape;2614;p8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5" name="Google Shape;2615;p8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6" name="Google Shape;2616;p8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7" name="Google Shape;2617;p8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8" name="Google Shape;2618;p8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9" name="Google Shape;2619;p8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0" name="Google Shape;2620;p8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1" name="Google Shape;2621;p8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2" name="Google Shape;2622;p8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3" name="Google Shape;2623;p8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4" name="Google Shape;2624;p8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5" name="Google Shape;2625;p8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26" name="Google Shape;2626;p8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627" name="Google Shape;2627;p8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8" name="Google Shape;2628;p8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9" name="Google Shape;2629;p8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0" name="Google Shape;2630;p8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1" name="Google Shape;2631;p8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2" name="Google Shape;2632;p8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3" name="Google Shape;2633;p8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4" name="Google Shape;2634;p8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5" name="Google Shape;2635;p8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6" name="Google Shape;2636;p8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7" name="Google Shape;2637;p8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8" name="Google Shape;2638;p8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9" name="Google Shape;2639;p8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0" name="Google Shape;2640;p8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1" name="Google Shape;2641;p8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2" name="Google Shape;2642;p8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3" name="Google Shape;2643;p8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4" name="Google Shape;2644;p8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5" name="Google Shape;2645;p8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6" name="Google Shape;2646;p8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7" name="Google Shape;2647;p8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8" name="Google Shape;2648;p8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9" name="Google Shape;2649;p8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0" name="Google Shape;2650;p8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1" name="Google Shape;2651;p8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2" name="Google Shape;2652;p8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3" name="Google Shape;2653;p8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4" name="Google Shape;2654;p8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5" name="Google Shape;2655;p8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6" name="Google Shape;2656;p8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7" name="Google Shape;2657;p8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8" name="Google Shape;2658;p8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9" name="Google Shape;2659;p8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0" name="Google Shape;2660;p8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1" name="Google Shape;2661;p8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2" name="Google Shape;2662;p8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3" name="Google Shape;2663;p8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4" name="Google Shape;2664;p8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5" name="Google Shape;2665;p8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6" name="Google Shape;2666;p8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7" name="Google Shape;2667;p8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8" name="Google Shape;2668;p8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9" name="Google Shape;2669;p8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0" name="Google Shape;2670;p8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1" name="Google Shape;2671;p8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2" name="Google Shape;2672;p8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3" name="Google Shape;2673;p8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4" name="Google Shape;2674;p8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5" name="Google Shape;2675;p8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6" name="Google Shape;2676;p8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05189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8" name="Google Shape;2678;p9"/>
          <p:cNvSpPr txBox="1">
            <a:spLocks noGrp="1"/>
          </p:cNvSpPr>
          <p:nvPr>
            <p:ph type="body" idx="1"/>
          </p:nvPr>
        </p:nvSpPr>
        <p:spPr>
          <a:xfrm>
            <a:off x="833233" y="5570267"/>
            <a:ext cx="9012400" cy="6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04792">
              <a:spcBef>
                <a:spcPts val="480"/>
              </a:spcBef>
              <a:spcAft>
                <a:spcPts val="0"/>
              </a:spcAft>
              <a:buSzPts val="1800"/>
              <a:buNone/>
              <a:defRPr sz="24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79" name="Google Shape;2679;p9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680" name="Google Shape;2680;p9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681" name="Google Shape;2681;p9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2" name="Google Shape;2682;p9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3" name="Google Shape;2683;p9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4" name="Google Shape;2684;p9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5" name="Google Shape;2685;p9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6" name="Google Shape;2686;p9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7" name="Google Shape;2687;p9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8" name="Google Shape;2688;p9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9" name="Google Shape;2689;p9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0" name="Google Shape;2690;p9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1" name="Google Shape;2691;p9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2" name="Google Shape;2692;p9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3" name="Google Shape;2693;p9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4" name="Google Shape;2694;p9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5" name="Google Shape;2695;p9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6" name="Google Shape;2696;p9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7" name="Google Shape;2697;p9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8" name="Google Shape;2698;p9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9" name="Google Shape;2699;p9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0" name="Google Shape;2700;p9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1" name="Google Shape;2701;p9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2" name="Google Shape;2702;p9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3" name="Google Shape;2703;p9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4" name="Google Shape;2704;p9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5" name="Google Shape;2705;p9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6" name="Google Shape;2706;p9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7" name="Google Shape;2707;p9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8" name="Google Shape;2708;p9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9" name="Google Shape;2709;p9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0" name="Google Shape;2710;p9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1" name="Google Shape;2711;p9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2" name="Google Shape;2712;p9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3" name="Google Shape;2713;p9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4" name="Google Shape;2714;p9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5" name="Google Shape;2715;p9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6" name="Google Shape;2716;p9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7" name="Google Shape;2717;p9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8" name="Google Shape;2718;p9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9" name="Google Shape;2719;p9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0" name="Google Shape;2720;p9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1" name="Google Shape;2721;p9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2" name="Google Shape;2722;p9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3" name="Google Shape;2723;p9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4" name="Google Shape;2724;p9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5" name="Google Shape;2725;p9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6" name="Google Shape;2726;p9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7" name="Google Shape;2727;p9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8" name="Google Shape;2728;p9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9" name="Google Shape;2729;p9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0" name="Google Shape;2730;p9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1" name="Google Shape;2731;p9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2" name="Google Shape;2732;p9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3" name="Google Shape;2733;p9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4" name="Google Shape;2734;p9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5" name="Google Shape;2735;p9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6" name="Google Shape;2736;p9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7" name="Google Shape;2737;p9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38" name="Google Shape;2738;p9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2739" name="Google Shape;2739;p9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0" name="Google Shape;2740;p9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1" name="Google Shape;2741;p9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2" name="Google Shape;2742;p9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3" name="Google Shape;2743;p9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4" name="Google Shape;2744;p9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5" name="Google Shape;2745;p9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6" name="Google Shape;2746;p9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7" name="Google Shape;2747;p9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8" name="Google Shape;2748;p9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9" name="Google Shape;2749;p9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0" name="Google Shape;2750;p9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1" name="Google Shape;2751;p9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2" name="Google Shape;2752;p9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3" name="Google Shape;2753;p9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4" name="Google Shape;2754;p9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5" name="Google Shape;2755;p9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6" name="Google Shape;2756;p9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7" name="Google Shape;2757;p9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8" name="Google Shape;2758;p9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9" name="Google Shape;2759;p9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0" name="Google Shape;2760;p9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1" name="Google Shape;2761;p9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2" name="Google Shape;2762;p9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3" name="Google Shape;2763;p9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4" name="Google Shape;2764;p9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5" name="Google Shape;2765;p9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6" name="Google Shape;2766;p9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7" name="Google Shape;2767;p9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8" name="Google Shape;2768;p9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9" name="Google Shape;2769;p9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0" name="Google Shape;2770;p9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1" name="Google Shape;2771;p9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2" name="Google Shape;2772;p9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3" name="Google Shape;2773;p9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4" name="Google Shape;2774;p9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5" name="Google Shape;2775;p9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6" name="Google Shape;2776;p9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7" name="Google Shape;2777;p9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8" name="Google Shape;2778;p9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9" name="Google Shape;2779;p9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0" name="Google Shape;2780;p9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1" name="Google Shape;2781;p9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2" name="Google Shape;2782;p9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3" name="Google Shape;2783;p9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4" name="Google Shape;2784;p9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5" name="Google Shape;2785;p9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6" name="Google Shape;2786;p9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7" name="Google Shape;2787;p9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8" name="Google Shape;2788;p9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9" name="Google Shape;2789;p9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0" name="Google Shape;2790;p9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1" name="Google Shape;2791;p9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2" name="Google Shape;2792;p9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3" name="Google Shape;2793;p9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4" name="Google Shape;2794;p9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5" name="Google Shape;2795;p9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6" name="Google Shape;2796;p9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7" name="Google Shape;2797;p9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8" name="Google Shape;2798;p9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9" name="Google Shape;2799;p9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0" name="Google Shape;2800;p9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801" name="Google Shape;2801;p9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2802" name="Google Shape;2802;p9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3" name="Google Shape;2803;p9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4" name="Google Shape;2804;p9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5" name="Google Shape;2805;p9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6" name="Google Shape;2806;p9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7" name="Google Shape;2807;p9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8" name="Google Shape;2808;p9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9" name="Google Shape;2809;p9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0" name="Google Shape;2810;p9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1" name="Google Shape;2811;p9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2" name="Google Shape;2812;p9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3" name="Google Shape;2813;p9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4" name="Google Shape;2814;p9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5" name="Google Shape;2815;p9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6" name="Google Shape;2816;p9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7" name="Google Shape;2817;p9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8" name="Google Shape;2818;p9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9" name="Google Shape;2819;p9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0" name="Google Shape;2820;p9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1" name="Google Shape;2821;p9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2" name="Google Shape;2822;p9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3" name="Google Shape;2823;p9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4" name="Google Shape;2824;p9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5" name="Google Shape;2825;p9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6" name="Google Shape;2826;p9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7" name="Google Shape;2827;p9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8" name="Google Shape;2828;p9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9" name="Google Shape;2829;p9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0" name="Google Shape;2830;p9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1" name="Google Shape;2831;p9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2" name="Google Shape;2832;p9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3" name="Google Shape;2833;p9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4" name="Google Shape;2834;p9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5" name="Google Shape;2835;p9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6" name="Google Shape;2836;p9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7" name="Google Shape;2837;p9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8" name="Google Shape;2838;p9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9" name="Google Shape;2839;p9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0" name="Google Shape;2840;p9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1" name="Google Shape;2841;p9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2" name="Google Shape;2842;p9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3" name="Google Shape;2843;p9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4" name="Google Shape;2844;p9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5" name="Google Shape;2845;p9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6" name="Google Shape;2846;p9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7" name="Google Shape;2847;p9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8" name="Google Shape;2848;p9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9" name="Google Shape;2849;p9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0" name="Google Shape;2850;p9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1" name="Google Shape;2851;p9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2" name="Google Shape;2852;p9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3" name="Google Shape;2853;p9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4" name="Google Shape;2854;p9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5" name="Google Shape;2855;p9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6" name="Google Shape;2856;p9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7" name="Google Shape;2857;p9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8" name="Google Shape;2858;p9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9" name="Google Shape;2859;p9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0" name="Google Shape;2860;p9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1" name="Google Shape;2861;p9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2" name="Google Shape;2862;p9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3" name="Google Shape;2863;p9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4" name="Google Shape;2864;p9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5" name="Google Shape;2865;p9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6" name="Google Shape;2866;p9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7" name="Google Shape;2867;p9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8" name="Google Shape;2868;p9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9" name="Google Shape;2869;p9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0" name="Google Shape;2870;p9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1" name="Google Shape;2871;p9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2" name="Google Shape;2872;p9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3" name="Google Shape;2873;p9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4" name="Google Shape;2874;p9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5" name="Google Shape;2875;p9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6" name="Google Shape;2876;p9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7" name="Google Shape;2877;p9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8" name="Google Shape;2878;p9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9" name="Google Shape;2879;p9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0" name="Google Shape;2880;p9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1" name="Google Shape;2881;p9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2" name="Google Shape;2882;p9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3" name="Google Shape;2883;p9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4" name="Google Shape;2884;p9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5" name="Google Shape;2885;p9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6" name="Google Shape;2886;p9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7" name="Google Shape;2887;p9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8" name="Google Shape;2888;p9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9" name="Google Shape;2889;p9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0" name="Google Shape;2890;p9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1" name="Google Shape;2891;p9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2" name="Google Shape;2892;p9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3" name="Google Shape;2893;p9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4" name="Google Shape;2894;p9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5" name="Google Shape;2895;p9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6" name="Google Shape;2896;p9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7" name="Google Shape;2897;p9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8" name="Google Shape;2898;p9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9" name="Google Shape;2899;p9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0" name="Google Shape;2900;p9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1" name="Google Shape;2901;p9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2" name="Google Shape;2902;p9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903" name="Google Shape;2903;p9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904" name="Google Shape;2904;p9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5" name="Google Shape;2905;p9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6" name="Google Shape;2906;p9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7" name="Google Shape;2907;p9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8" name="Google Shape;2908;p9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9" name="Google Shape;2909;p9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0" name="Google Shape;2910;p9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1" name="Google Shape;2911;p9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2" name="Google Shape;2912;p9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3" name="Google Shape;2913;p9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4" name="Google Shape;2914;p9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5" name="Google Shape;2915;p9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6" name="Google Shape;2916;p9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7" name="Google Shape;2917;p9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8" name="Google Shape;2918;p9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9" name="Google Shape;2919;p9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0" name="Google Shape;2920;p9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1" name="Google Shape;2921;p9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2" name="Google Shape;2922;p9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3" name="Google Shape;2923;p9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4" name="Google Shape;2924;p9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5" name="Google Shape;2925;p9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6" name="Google Shape;2926;p9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7" name="Google Shape;2927;p9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8" name="Google Shape;2928;p9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9" name="Google Shape;2929;p9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0" name="Google Shape;2930;p9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1" name="Google Shape;2931;p9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2" name="Google Shape;2932;p9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3" name="Google Shape;2933;p9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4" name="Google Shape;2934;p9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5" name="Google Shape;2935;p9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6" name="Google Shape;2936;p9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7" name="Google Shape;2937;p9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8" name="Google Shape;2938;p9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9" name="Google Shape;2939;p9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0" name="Google Shape;2940;p9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1" name="Google Shape;2941;p9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2" name="Google Shape;2942;p9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3" name="Google Shape;2943;p9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4" name="Google Shape;2944;p9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5" name="Google Shape;2945;p9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6" name="Google Shape;2946;p9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7" name="Google Shape;2947;p9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8" name="Google Shape;2948;p9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9" name="Google Shape;2949;p9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0" name="Google Shape;2950;p9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1" name="Google Shape;2951;p9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2" name="Google Shape;2952;p9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3" name="Google Shape;2953;p9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690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5" name="Google Shape;2955;p10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956" name="Google Shape;2956;p10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957" name="Google Shape;2957;p10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8" name="Google Shape;2958;p10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59" name="Google Shape;2959;p10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0" name="Google Shape;2960;p10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1" name="Google Shape;2961;p10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2" name="Google Shape;2962;p10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3" name="Google Shape;2963;p10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4" name="Google Shape;2964;p10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5" name="Google Shape;2965;p10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6" name="Google Shape;2966;p10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7" name="Google Shape;2967;p10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8" name="Google Shape;2968;p10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9" name="Google Shape;2969;p10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0" name="Google Shape;2970;p10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1" name="Google Shape;2971;p10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2" name="Google Shape;2972;p10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3" name="Google Shape;2973;p10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4" name="Google Shape;2974;p10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5" name="Google Shape;2975;p10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6" name="Google Shape;2976;p10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7" name="Google Shape;2977;p10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8" name="Google Shape;2978;p10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9" name="Google Shape;2979;p10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0" name="Google Shape;2980;p10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1" name="Google Shape;2981;p10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2" name="Google Shape;2982;p10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3" name="Google Shape;2983;p10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4" name="Google Shape;2984;p10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5" name="Google Shape;2985;p10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6" name="Google Shape;2986;p10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7" name="Google Shape;2987;p10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8" name="Google Shape;2988;p10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9" name="Google Shape;2989;p10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0" name="Google Shape;2990;p10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1" name="Google Shape;2991;p10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2" name="Google Shape;2992;p10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3" name="Google Shape;2993;p10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4" name="Google Shape;2994;p10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5" name="Google Shape;2995;p10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6" name="Google Shape;2996;p10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7" name="Google Shape;2997;p10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8" name="Google Shape;2998;p10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9" name="Google Shape;2999;p10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0" name="Google Shape;3000;p10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1" name="Google Shape;3001;p10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2" name="Google Shape;3002;p10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3" name="Google Shape;3003;p10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4" name="Google Shape;3004;p10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5" name="Google Shape;3005;p10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6" name="Google Shape;3006;p10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7" name="Google Shape;3007;p10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8" name="Google Shape;3008;p10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9" name="Google Shape;3009;p10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0" name="Google Shape;3010;p10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1" name="Google Shape;3011;p10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2" name="Google Shape;3012;p10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3" name="Google Shape;3013;p10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014" name="Google Shape;3014;p10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3015" name="Google Shape;3015;p10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6" name="Google Shape;3016;p10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7" name="Google Shape;3017;p10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8" name="Google Shape;3018;p10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9" name="Google Shape;3019;p10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0" name="Google Shape;3020;p10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1" name="Google Shape;3021;p10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2" name="Google Shape;3022;p10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3" name="Google Shape;3023;p10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4" name="Google Shape;3024;p10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5" name="Google Shape;3025;p10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6" name="Google Shape;3026;p10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7" name="Google Shape;3027;p10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8" name="Google Shape;3028;p10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9" name="Google Shape;3029;p10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0" name="Google Shape;3030;p10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1" name="Google Shape;3031;p10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2" name="Google Shape;3032;p10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3" name="Google Shape;3033;p10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4" name="Google Shape;3034;p10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5" name="Google Shape;3035;p10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6" name="Google Shape;3036;p10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7" name="Google Shape;3037;p10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8" name="Google Shape;3038;p10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9" name="Google Shape;3039;p10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0" name="Google Shape;3040;p10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1" name="Google Shape;3041;p10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2" name="Google Shape;3042;p10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3" name="Google Shape;3043;p10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4" name="Google Shape;3044;p10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5" name="Google Shape;3045;p10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6" name="Google Shape;3046;p10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7" name="Google Shape;3047;p10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8" name="Google Shape;3048;p10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9" name="Google Shape;3049;p10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0" name="Google Shape;3050;p10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1" name="Google Shape;3051;p10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2" name="Google Shape;3052;p10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3" name="Google Shape;3053;p10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4" name="Google Shape;3054;p10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5" name="Google Shape;3055;p10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6" name="Google Shape;3056;p10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7" name="Google Shape;3057;p10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8" name="Google Shape;3058;p10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9" name="Google Shape;3059;p10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0" name="Google Shape;3060;p10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1" name="Google Shape;3061;p10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2" name="Google Shape;3062;p10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3" name="Google Shape;3063;p10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4" name="Google Shape;3064;p10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5" name="Google Shape;3065;p10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6" name="Google Shape;3066;p10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7" name="Google Shape;3067;p10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8" name="Google Shape;3068;p10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9" name="Google Shape;3069;p10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0" name="Google Shape;3070;p10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1" name="Google Shape;3071;p10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2" name="Google Shape;3072;p10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3" name="Google Shape;3073;p10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4" name="Google Shape;3074;p10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5" name="Google Shape;3075;p10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6" name="Google Shape;3076;p10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077" name="Google Shape;3077;p10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3078" name="Google Shape;3078;p10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9" name="Google Shape;3079;p10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0" name="Google Shape;3080;p10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1" name="Google Shape;3081;p10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2" name="Google Shape;3082;p10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3" name="Google Shape;3083;p10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4" name="Google Shape;3084;p10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5" name="Google Shape;3085;p10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6" name="Google Shape;3086;p10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7" name="Google Shape;3087;p10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8" name="Google Shape;3088;p10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9" name="Google Shape;3089;p10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0" name="Google Shape;3090;p10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1" name="Google Shape;3091;p10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2" name="Google Shape;3092;p10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3" name="Google Shape;3093;p10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4" name="Google Shape;3094;p10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5" name="Google Shape;3095;p10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6" name="Google Shape;3096;p10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7" name="Google Shape;3097;p10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8" name="Google Shape;3098;p10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9" name="Google Shape;3099;p10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0" name="Google Shape;3100;p10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1" name="Google Shape;3101;p10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2" name="Google Shape;3102;p10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3" name="Google Shape;3103;p10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4" name="Google Shape;3104;p10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5" name="Google Shape;3105;p10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6" name="Google Shape;3106;p10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7" name="Google Shape;3107;p10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8" name="Google Shape;3108;p10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9" name="Google Shape;3109;p10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0" name="Google Shape;3110;p10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1" name="Google Shape;3111;p10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2" name="Google Shape;3112;p10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3" name="Google Shape;3113;p10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4" name="Google Shape;3114;p10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5" name="Google Shape;3115;p10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6" name="Google Shape;3116;p10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7" name="Google Shape;3117;p10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8" name="Google Shape;3118;p10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9" name="Google Shape;3119;p10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0" name="Google Shape;3120;p10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1" name="Google Shape;3121;p10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2" name="Google Shape;3122;p10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3" name="Google Shape;3123;p10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4" name="Google Shape;3124;p10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5" name="Google Shape;3125;p10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6" name="Google Shape;3126;p10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7" name="Google Shape;3127;p10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8" name="Google Shape;3128;p10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9" name="Google Shape;3129;p10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0" name="Google Shape;3130;p10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1" name="Google Shape;3131;p10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2" name="Google Shape;3132;p10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3" name="Google Shape;3133;p10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4" name="Google Shape;3134;p10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5" name="Google Shape;3135;p10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6" name="Google Shape;3136;p10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7" name="Google Shape;3137;p10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8" name="Google Shape;3138;p10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9" name="Google Shape;3139;p10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0" name="Google Shape;3140;p10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1" name="Google Shape;3141;p10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2" name="Google Shape;3142;p10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3" name="Google Shape;3143;p10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4" name="Google Shape;3144;p10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5" name="Google Shape;3145;p10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6" name="Google Shape;3146;p10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7" name="Google Shape;3147;p10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8" name="Google Shape;3148;p10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9" name="Google Shape;3149;p10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0" name="Google Shape;3150;p10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1" name="Google Shape;3151;p10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2" name="Google Shape;3152;p10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3" name="Google Shape;3153;p10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4" name="Google Shape;3154;p10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5" name="Google Shape;3155;p10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6" name="Google Shape;3156;p10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7" name="Google Shape;3157;p10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8" name="Google Shape;3158;p10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9" name="Google Shape;3159;p10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0" name="Google Shape;3160;p10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1" name="Google Shape;3161;p10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2" name="Google Shape;3162;p10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3" name="Google Shape;3163;p10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4" name="Google Shape;3164;p10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5" name="Google Shape;3165;p10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6" name="Google Shape;3166;p10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7" name="Google Shape;3167;p10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8" name="Google Shape;3168;p10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9" name="Google Shape;3169;p10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0" name="Google Shape;3170;p10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1" name="Google Shape;3171;p10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2" name="Google Shape;3172;p10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3" name="Google Shape;3173;p10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4" name="Google Shape;3174;p10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5" name="Google Shape;3175;p10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6" name="Google Shape;3176;p10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7" name="Google Shape;3177;p10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8" name="Google Shape;3178;p10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179" name="Google Shape;3179;p10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3180" name="Google Shape;3180;p10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1" name="Google Shape;3181;p10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2" name="Google Shape;3182;p10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3" name="Google Shape;3183;p10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4" name="Google Shape;3184;p10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5" name="Google Shape;3185;p10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6" name="Google Shape;3186;p10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7" name="Google Shape;3187;p10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8" name="Google Shape;3188;p10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9" name="Google Shape;3189;p10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0" name="Google Shape;3190;p10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1" name="Google Shape;3191;p10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2" name="Google Shape;3192;p10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3" name="Google Shape;3193;p10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4" name="Google Shape;3194;p10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5" name="Google Shape;3195;p10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6" name="Google Shape;3196;p10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7" name="Google Shape;3197;p10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8" name="Google Shape;3198;p10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9" name="Google Shape;3199;p10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0" name="Google Shape;3200;p10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1" name="Google Shape;3201;p10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2" name="Google Shape;3202;p10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3" name="Google Shape;3203;p10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4" name="Google Shape;3204;p10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5" name="Google Shape;3205;p10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6" name="Google Shape;3206;p10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7" name="Google Shape;3207;p10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8" name="Google Shape;3208;p10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9" name="Google Shape;3209;p10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0" name="Google Shape;3210;p10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1" name="Google Shape;3211;p10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2" name="Google Shape;3212;p10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3" name="Google Shape;3213;p10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4" name="Google Shape;3214;p10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5" name="Google Shape;3215;p10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6" name="Google Shape;3216;p10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7" name="Google Shape;3217;p10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8" name="Google Shape;3218;p10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9" name="Google Shape;3219;p10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0" name="Google Shape;3220;p10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1" name="Google Shape;3221;p10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2" name="Google Shape;3222;p10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3" name="Google Shape;3223;p10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4" name="Google Shape;3224;p10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5" name="Google Shape;3225;p10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6" name="Google Shape;3226;p10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7" name="Google Shape;3227;p10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8" name="Google Shape;3228;p10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9" name="Google Shape;3229;p10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19422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Light"/>
              <a:buNone/>
              <a:defRPr sz="3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7733" y="2311400"/>
            <a:ext cx="9014800" cy="39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tillium Web Light"/>
              <a:buChar char="▪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●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○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■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1pPr>
            <a:lvl2pPr lvl="1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2pPr>
            <a:lvl3pPr lvl="2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3pPr>
            <a:lvl4pPr lvl="3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4pPr>
            <a:lvl5pPr lvl="4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5pPr>
            <a:lvl6pPr lvl="5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6pPr>
            <a:lvl7pPr lvl="6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7pPr>
            <a:lvl8pPr lvl="7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8pPr>
            <a:lvl9pPr lvl="8">
              <a:buNone/>
              <a:defRPr sz="1600">
                <a:solidFill>
                  <a:schemeClr val="dk2"/>
                </a:solidFill>
                <a:latin typeface="Dosis Light"/>
                <a:ea typeface="Dosis Light"/>
                <a:cs typeface="Dosis Light"/>
                <a:sym typeface="Dosis Light"/>
              </a:defRPr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5582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84060" y="1700883"/>
            <a:ext cx="7560940" cy="27236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fa-IR" sz="160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anose="00000400000000000000" pitchFamily="2" charset="-78"/>
              </a:rPr>
              <a:t>پذیرش در دوره رشد </a:t>
            </a:r>
            <a:r>
              <a:rPr lang="fa-IR" b="1" dirty="0">
                <a:solidFill>
                  <a:schemeClr val="bg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b="1" dirty="0">
                <a:solidFill>
                  <a:schemeClr val="bg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b="1" dirty="0">
                <a:solidFill>
                  <a:schemeClr val="bg1"/>
                </a:solidFill>
                <a:cs typeface="B Nazanin" panose="00000400000000000000" pitchFamily="2" charset="-78"/>
              </a:rPr>
              <a:t>مرکز رشد زیست فناوری</a:t>
            </a:r>
            <a:br>
              <a:rPr lang="fa-IR" b="1" dirty="0">
                <a:solidFill>
                  <a:schemeClr val="bg1"/>
                </a:solidFill>
                <a:cs typeface="B Nazanin" panose="00000400000000000000" pitchFamily="2" charset="-78"/>
              </a:rPr>
            </a:br>
            <a:r>
              <a:rPr lang="fa-IR" b="1" dirty="0">
                <a:solidFill>
                  <a:schemeClr val="bg1"/>
                </a:solidFill>
                <a:cs typeface="B Nazanin" panose="00000400000000000000" pitchFamily="2" charset="-78"/>
              </a:rPr>
              <a:t>پژوهشگاه ملی مهندسی ژنتیک و زیست فناوری</a:t>
            </a:r>
          </a:p>
          <a:p>
            <a:pPr algn="ctr">
              <a:lnSpc>
                <a:spcPct val="150000"/>
              </a:lnSpc>
            </a:pPr>
            <a:r>
              <a:rPr lang="fa-IR" b="1" dirty="0">
                <a:solidFill>
                  <a:schemeClr val="bg1"/>
                </a:solidFill>
                <a:cs typeface="B Nazanin" panose="00000400000000000000" pitchFamily="2" charset="-78"/>
              </a:rPr>
              <a:t>(تاریخ ارائه...)</a:t>
            </a:r>
            <a:endParaRPr lang="fa-IR" sz="27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233862" y="291265"/>
            <a:ext cx="1388462" cy="1065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70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759556" y="1711691"/>
            <a:ext cx="635205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a-I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بیان </a:t>
            </a:r>
            <a:r>
              <a:rPr lang="fa-I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فرصت های بازار و کارآفرینی حول ایده </a:t>
            </a:r>
            <a:r>
              <a:rPr lang="fa-I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محوری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315069" y="3673230"/>
            <a:ext cx="3863448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endParaRPr lang="en-US" sz="2800" dirty="0">
              <a:solidFill>
                <a:schemeClr val="bg1"/>
              </a:solidFill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412955" y="232272"/>
            <a:ext cx="1346601" cy="108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3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267591" y="1843548"/>
            <a:ext cx="6947261" cy="1596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fa-IR" sz="3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میزان اعتبارات </a:t>
            </a:r>
            <a:r>
              <a:rPr lang="fa-IR" sz="3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ریالی </a:t>
            </a:r>
            <a:r>
              <a:rPr lang="fa-IR" sz="3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که تاکنون انجام شده </a:t>
            </a:r>
            <a:r>
              <a:rPr lang="fa-IR" sz="3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و </a:t>
            </a:r>
            <a:r>
              <a:rPr lang="fa-IR" sz="3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برآورد اعتبارات </a:t>
            </a:r>
            <a:r>
              <a:rPr lang="fa-IR" sz="3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مورد نیاز </a:t>
            </a:r>
            <a:r>
              <a:rPr lang="fa-IR" sz="3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جهت ادامه کار</a:t>
            </a:r>
            <a:endParaRPr lang="fa-IR" sz="34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267590" y="3690593"/>
            <a:ext cx="7183235" cy="1419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ctr">
              <a:lnSpc>
                <a:spcPct val="150000"/>
              </a:lnSpc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fa-IR" sz="3000" b="1" dirty="0">
                <a:solidFill>
                  <a:srgbClr val="00B050"/>
                </a:solidFill>
                <a:latin typeface="Gill Sans MT" pitchFamily="34" charset="0"/>
                <a:cs typeface="B Nazanin" pitchFamily="2" charset="-78"/>
              </a:rPr>
              <a:t>موضوع و نحوه تامین هزینه های انجام شده تاکنون قید گردد.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9" y="265472"/>
            <a:ext cx="1725561" cy="95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3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825531" y="2713702"/>
            <a:ext cx="569325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defTabSz="914400" rtl="1">
              <a:defRPr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هزینه </a:t>
            </a:r>
            <a:r>
              <a:rPr lang="fa-IR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ها</a:t>
            </a:r>
            <a:endParaRPr lang="fa-IR" sz="6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191729" y="280218"/>
            <a:ext cx="1567827" cy="11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49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-349289" y="2972726"/>
            <a:ext cx="807744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defTabSz="914400" rtl="1">
              <a:defRPr/>
            </a:pPr>
            <a:r>
              <a:rPr lang="fa-IR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منابع تامین اعتبار </a:t>
            </a:r>
            <a:r>
              <a:rPr lang="fa-IR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ایده</a:t>
            </a:r>
            <a:endParaRPr lang="fa-IR" sz="54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91" y="221225"/>
            <a:ext cx="1946787" cy="115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1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3350340" y="806938"/>
            <a:ext cx="455704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defTabSz="914400" rtl="1">
              <a:defRPr/>
            </a:pP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اطلاعات</a:t>
            </a:r>
            <a:r>
              <a:rPr lang="fa-I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 مالی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1405" y="2418735"/>
            <a:ext cx="392597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قیمت تمام شده</a:t>
            </a:r>
          </a:p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نقطه سر به سر</a:t>
            </a:r>
          </a:p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نحوه بازگشت سرمایه </a:t>
            </a:r>
          </a:p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پیش بینی میزان درآمد</a:t>
            </a:r>
          </a:p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2800" dirty="0">
              <a:solidFill>
                <a:schemeClr val="bg1"/>
              </a:solidFill>
              <a:latin typeface="Gill Sans MT"/>
              <a:cs typeface="B Zar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353961" y="272959"/>
            <a:ext cx="1502893" cy="106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1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-506942" y="1542787"/>
            <a:ext cx="879553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استراتژی قیمت گذاری</a:t>
            </a:r>
          </a:p>
          <a:p>
            <a:pPr algn="just" rtl="1">
              <a:defRPr/>
            </a:pPr>
            <a:r>
              <a:rPr lang="fa-IR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(با مقایسه قیمت محصول/خدمات رقبا)</a:t>
            </a:r>
          </a:p>
        </p:txBody>
      </p:sp>
      <p:sp>
        <p:nvSpPr>
          <p:cNvPr id="4" name="Rectangle 3"/>
          <p:cNvSpPr/>
          <p:nvPr/>
        </p:nvSpPr>
        <p:spPr>
          <a:xfrm>
            <a:off x="4063996" y="3082413"/>
            <a:ext cx="3678907" cy="2834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600" b="1" dirty="0">
                <a:latin typeface="Gill Sans MT"/>
                <a:cs typeface="B Nazanin" panose="00000400000000000000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600" b="1" dirty="0">
                <a:latin typeface="Gill Sans MT"/>
                <a:cs typeface="B Nazanin" panose="00000400000000000000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600" b="1" dirty="0">
                <a:latin typeface="Gill Sans MT"/>
                <a:cs typeface="B Nazanin" panose="00000400000000000000" pitchFamily="2" charset="-78"/>
              </a:rPr>
              <a:t>................</a:t>
            </a:r>
            <a:endParaRPr lang="en-US" sz="3600" dirty="0">
              <a:latin typeface="Gill Sans MT"/>
              <a:cs typeface="B Nazanin" panose="00000400000000000000" pitchFamily="2" charset="-78"/>
            </a:endParaRP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2800" dirty="0">
              <a:latin typeface="Gill Sans MT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32" y="147484"/>
            <a:ext cx="1843549" cy="124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21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637072" y="1666567"/>
            <a:ext cx="6219322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fa-I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مدل کسب و کار</a:t>
            </a:r>
            <a:br>
              <a:rPr lang="fa-I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</a:br>
            <a:r>
              <a:rPr lang="fa-I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از نظر فروش محصول/ارائه خدمات/فروش دانش فنی...)</a:t>
            </a:r>
            <a:endParaRPr lang="fa-IR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49426" y="3524864"/>
            <a:ext cx="3904987" cy="2834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6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6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6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................</a:t>
            </a:r>
            <a:endParaRPr lang="en-US" sz="3600" dirty="0">
              <a:solidFill>
                <a:schemeClr val="bg1"/>
              </a:solidFill>
              <a:latin typeface="Gill Sans MT"/>
              <a:cs typeface="B Nazanin" panose="00000400000000000000" pitchFamily="2" charset="-78"/>
            </a:endParaRP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2800" dirty="0">
              <a:latin typeface="Gill Sans MT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206478" y="232272"/>
            <a:ext cx="1342104" cy="105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5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-398584" y="604684"/>
            <a:ext cx="8583939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  <a:defRPr/>
            </a:pPr>
            <a:r>
              <a:rPr lang="fa-IR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برنامه کاری در دوره رشد</a:t>
            </a:r>
            <a:endParaRPr lang="fa-IR" sz="36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graphicFrame>
        <p:nvGraphicFramePr>
          <p:cNvPr id="5" name="Group 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918360"/>
              </p:ext>
            </p:extLst>
          </p:nvPr>
        </p:nvGraphicFramePr>
        <p:xfrm>
          <a:off x="486695" y="2050025"/>
          <a:ext cx="7536428" cy="3839329"/>
        </p:xfrm>
        <a:graphic>
          <a:graphicData uri="http://schemas.openxmlformats.org/drawingml/2006/table">
            <a:tbl>
              <a:tblPr rtl="1"/>
              <a:tblGrid>
                <a:gridCol w="1584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7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58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5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58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5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589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5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589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5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77960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مراحل اجراي ایده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1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شروع و خاتمه ( ماه )</a:t>
                      </a:r>
                      <a:r>
                        <a:rPr kumimoji="0" lang="fa-I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233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1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2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3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4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5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6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7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8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9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10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11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12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784"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طراحي جزئي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784"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ساخت نمونه محصول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784"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انجام تست‏هاي لازم روي دستگاه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9784"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Calibri" pitchFamily="34" charset="0"/>
                          <a:cs typeface="B Nazanin" panose="00000400000000000000" pitchFamily="2" charset="-78"/>
                        </a:rPr>
                        <a:t>بازنگري و تكميل طرح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Calibri" pitchFamily="34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B Nazanin" panose="00000400000000000000" pitchFamily="2" charset="-78"/>
                      </a:endParaRPr>
                    </a:p>
                  </a:txBody>
                  <a:tcPr marL="53266" marR="53266" marT="7398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072"/>
            <a:ext cx="1873045" cy="1032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5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-517105" y="1224116"/>
            <a:ext cx="83484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بررسی و معرفی </a:t>
            </a:r>
            <a:r>
              <a:rPr lang="fa-I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بازار هدف</a:t>
            </a:r>
            <a:endParaRPr lang="fa-IR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46933" y="2772697"/>
            <a:ext cx="4117196" cy="239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2800" b="1" dirty="0">
                <a:solidFill>
                  <a:schemeClr val="bg1"/>
                </a:solidFill>
                <a:latin typeface="Gill Sans MT"/>
                <a:cs typeface="B Nazanin" panose="00000400000000000000" pitchFamily="2" charset="-78"/>
              </a:rPr>
              <a:t>................</a:t>
            </a:r>
            <a:endParaRPr lang="en-US" sz="2800" dirty="0">
              <a:solidFill>
                <a:schemeClr val="bg1"/>
              </a:solidFill>
              <a:latin typeface="Gill Sans MT"/>
              <a:cs typeface="B Nazanin" panose="00000400000000000000" pitchFamily="2" charset="-78"/>
            </a:endParaRP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2800" dirty="0">
              <a:solidFill>
                <a:schemeClr val="bg1"/>
              </a:solidFill>
              <a:latin typeface="Gill Sans MT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147484" y="247020"/>
            <a:ext cx="1445342" cy="97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15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-367111" y="1622323"/>
            <a:ext cx="8419730" cy="142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ارزيابي و تحليل بازار</a:t>
            </a:r>
          </a:p>
          <a:p>
            <a:pPr algn="just" rtl="1">
              <a:lnSpc>
                <a:spcPct val="120000"/>
              </a:lnSpc>
              <a:defRPr/>
            </a:pPr>
            <a:r>
              <a:rPr lang="fa-I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(اندازه و روند رشد بازار،‌شناخت مشتري،‌عوامل موثر و ..)</a:t>
            </a:r>
            <a:endParaRPr lang="fa-IR" sz="24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96927" y="3318387"/>
            <a:ext cx="2934815" cy="261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200" b="1" dirty="0">
                <a:latin typeface="Gill Sans MT"/>
                <a:cs typeface="B Nazanin" panose="00000400000000000000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200" b="1" dirty="0">
                <a:latin typeface="Gill Sans MT"/>
                <a:cs typeface="B Nazanin" panose="00000400000000000000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3200" b="1" dirty="0">
                <a:latin typeface="Gill Sans MT"/>
                <a:cs typeface="B Nazanin" panose="00000400000000000000" pitchFamily="2" charset="-78"/>
              </a:rPr>
              <a:t>................</a:t>
            </a:r>
            <a:endParaRPr lang="en-US" sz="3200" dirty="0">
              <a:latin typeface="Gill Sans MT"/>
              <a:cs typeface="B Nazanin" panose="00000400000000000000" pitchFamily="2" charset="-78"/>
            </a:endParaRP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  <a:defRPr/>
            </a:pPr>
            <a:endParaRPr lang="en-US" sz="2800" dirty="0">
              <a:latin typeface="Gill Sans MT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85" y="250725"/>
            <a:ext cx="1887794" cy="109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6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20614" y="710747"/>
            <a:ext cx="7408985" cy="36433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endParaRPr lang="fa-IR" sz="28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59170" y="2022121"/>
            <a:ext cx="619848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latin typeface="2  Nazanin"/>
                <a:cs typeface="B Nazanin" panose="00000400000000000000" pitchFamily="2" charset="-78"/>
              </a:rPr>
              <a:t>نام شرکت (نام کامل تجاری)</a:t>
            </a:r>
          </a:p>
          <a:p>
            <a:pPr algn="ctr" rtl="1"/>
            <a:r>
              <a:rPr lang="fa-IR" sz="3600" b="1" dirty="0">
                <a:latin typeface="2  Nazanin"/>
                <a:cs typeface="B Nazanin" panose="00000400000000000000" pitchFamily="2" charset="-78"/>
              </a:rPr>
              <a:t>تاریخ / شماره ثبت</a:t>
            </a:r>
          </a:p>
          <a:p>
            <a:pPr algn="ctr" rtl="1"/>
            <a:r>
              <a:rPr lang="fa-IR" sz="3600" b="1" dirty="0">
                <a:latin typeface="2  Nazanin"/>
                <a:cs typeface="B Nazanin" panose="00000400000000000000" pitchFamily="2" charset="-78"/>
              </a:rPr>
              <a:t>محل ثبت</a:t>
            </a:r>
          </a:p>
          <a:p>
            <a:pPr algn="ctr" rtl="1"/>
            <a:endParaRPr lang="fa-IR" sz="2800" b="1" dirty="0">
              <a:latin typeface="2  Nazanin"/>
              <a:cs typeface="B Nazanin" panose="00000400000000000000" pitchFamily="2" charset="-78"/>
            </a:endParaRPr>
          </a:p>
          <a:p>
            <a:pPr algn="ctr" rtl="1"/>
            <a:r>
              <a:rPr lang="fa-IR" sz="2800" b="1" dirty="0">
                <a:latin typeface="2  Nazanin"/>
                <a:cs typeface="B Nazanin" panose="00000400000000000000" pitchFamily="2" charset="-78"/>
              </a:rPr>
              <a:t>زمینه اصلی فعالیت مطابق اساسنامه شرکت:</a:t>
            </a:r>
          </a:p>
        </p:txBody>
      </p:sp>
      <p:sp>
        <p:nvSpPr>
          <p:cNvPr id="6" name="AutoShape 2" descr="blob:https://web.whatsapp.com/d2e1c2b6-63f8-48fe-8919-a6c3674a8e1a"/>
          <p:cNvSpPr>
            <a:spLocks noChangeAspect="1" noChangeArrowheads="1"/>
          </p:cNvSpPr>
          <p:nvPr/>
        </p:nvSpPr>
        <p:spPr bwMode="auto">
          <a:xfrm>
            <a:off x="155575" y="710747"/>
            <a:ext cx="1604548" cy="102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141"/>
            <a:ext cx="1864954" cy="103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85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620607" y="2202246"/>
            <a:ext cx="644676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معرفی رقبای داخلی و خارجی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12193" y="3297714"/>
            <a:ext cx="4208463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chemeClr val="tx1"/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........................</a:t>
            </a:r>
            <a:r>
              <a:rPr lang="fa-IR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</a:t>
            </a:r>
            <a:endParaRPr lang="en-US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235974" y="232272"/>
            <a:ext cx="1384634" cy="100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19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672683" y="1917290"/>
            <a:ext cx="5335691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مزیت های رقابتی محصول</a:t>
            </a:r>
            <a:endParaRPr lang="fa-I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170903" y="3377381"/>
            <a:ext cx="4041058" cy="179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94969"/>
            <a:ext cx="1740310" cy="1047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589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249713" y="1297858"/>
            <a:ext cx="6260105" cy="171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defTabSz="914400" rtl="1">
              <a:lnSpc>
                <a:spcPct val="120000"/>
              </a:lnSpc>
              <a:defRPr/>
            </a:pPr>
            <a:r>
              <a:rPr lang="fa-I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نقاط قوت و فرصت </a:t>
            </a:r>
            <a:r>
              <a:rPr lang="fa-I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/ نقاط ضعف </a:t>
            </a:r>
            <a:r>
              <a:rPr lang="fa-I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و تهدیدها</a:t>
            </a:r>
            <a:endParaRPr lang="fa-IR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46433" y="3495367"/>
            <a:ext cx="3144302" cy="179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solidFill>
                <a:schemeClr val="bg1"/>
              </a:solidFill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339213" y="394504"/>
            <a:ext cx="1390846" cy="106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53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772697" y="1516615"/>
            <a:ext cx="508819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just" defTabSz="914400" rtl="1">
              <a:defRPr/>
            </a:pPr>
            <a:r>
              <a:rPr lang="fa-IR" sz="4400" b="1" dirty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تشريح و تحليل ريسكها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151110" y="2549793"/>
            <a:ext cx="4208463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...............................</a:t>
            </a:r>
          </a:p>
          <a:p>
            <a:pPr marL="365125" indent="-282575" algn="just" rtl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...............................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8757"/>
            <a:ext cx="1651820" cy="117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45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244542" y="1312606"/>
            <a:ext cx="558685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اعلام روشهای كسب درآمد از </a:t>
            </a:r>
          </a:p>
          <a:p>
            <a:pPr algn="just" rtl="1">
              <a:lnSpc>
                <a:spcPct val="120000"/>
              </a:lnSpc>
              <a:defRPr/>
            </a:pPr>
            <a:r>
              <a:rPr lang="fa-I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ساير فعاليتهاي اقتصادي </a:t>
            </a:r>
            <a:endParaRPr lang="fa-IR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466601" y="3259394"/>
            <a:ext cx="3612625" cy="179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solidFill>
                <a:schemeClr val="bg1"/>
              </a:solidFill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368710" y="232272"/>
            <a:ext cx="1479337" cy="1080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2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271114" y="1342103"/>
            <a:ext cx="59437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تفاهم نامه همکاری و </a:t>
            </a:r>
            <a:r>
              <a:rPr lang="fa-I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قراردادها (</a:t>
            </a:r>
            <a:r>
              <a:rPr lang="fa-IR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در صورت وجود)</a:t>
            </a:r>
            <a:endParaRPr lang="fa-IR" sz="28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35722" y="3197202"/>
            <a:ext cx="420846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25" y="206478"/>
            <a:ext cx="1696065" cy="11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20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772553" y="2347389"/>
            <a:ext cx="2908466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</a:p>
          <a:p>
            <a:pPr marL="365125" indent="-282575" algn="just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</a:t>
            </a:r>
            <a:endParaRPr lang="en-US" sz="2800" dirty="0">
              <a:solidFill>
                <a:schemeClr val="bg1"/>
              </a:solidFill>
              <a:latin typeface="Gill Sans MT" pitchFamily="34" charset="0"/>
              <a:cs typeface="B Nazanin" pitchFamily="2" charset="-78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-1295361" y="1268601"/>
            <a:ext cx="8572500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>
              <a:lnSpc>
                <a:spcPct val="120000"/>
              </a:lnSpc>
              <a:defRPr/>
            </a:pPr>
            <a:r>
              <a:rPr lang="fa-I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برنامه های آتی </a:t>
            </a:r>
            <a:r>
              <a:rPr lang="fa-I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شرکت</a:t>
            </a:r>
            <a:endParaRPr lang="fa-IR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353961" y="442452"/>
            <a:ext cx="1405595" cy="100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12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 rot="10800000" flipV="1">
            <a:off x="1169844" y="1213076"/>
            <a:ext cx="6750039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>
              <a:lnSpc>
                <a:spcPct val="120000"/>
              </a:lnSpc>
              <a:defRPr/>
            </a:pPr>
            <a:r>
              <a:rPr lang="fa-I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برنامه های آتی </a:t>
            </a:r>
            <a:r>
              <a:rPr lang="fa-I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شرکت</a:t>
            </a:r>
            <a:endParaRPr lang="fa-I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9755" y="2799923"/>
            <a:ext cx="5494337" cy="357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82575" algn="r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مدل توسعه ایده محوری</a:t>
            </a:r>
          </a:p>
          <a:p>
            <a:pPr marL="365125" indent="-282575" algn="r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سرانجام ایده محوری</a:t>
            </a:r>
          </a:p>
          <a:p>
            <a:pPr marL="365125" indent="-282575" algn="r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مشاوره ها و پروژه ها</a:t>
            </a:r>
          </a:p>
          <a:p>
            <a:pPr marL="365125" indent="-282575" algn="r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نیروی انسانی، سهامداران و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...</a:t>
            </a:r>
          </a:p>
          <a:p>
            <a:pPr marL="365125" indent="-282575" algn="r" defTabSz="914400" rtl="1">
              <a:lnSpc>
                <a:spcPct val="12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cs typeface="B Nazanin" pitchFamily="2" charset="-78"/>
              </a:rPr>
              <a:t>كسب درآمد از ساير فعاليتهاي اقتصادي</a:t>
            </a:r>
          </a:p>
          <a:p>
            <a:pPr marL="365125" indent="-282575" algn="r" defTabSz="914400" rtl="1">
              <a:lnSpc>
                <a:spcPct val="12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endParaRPr lang="fa-I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77" y="235974"/>
            <a:ext cx="1887794" cy="1106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28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73850" y="898178"/>
            <a:ext cx="4966630" cy="857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rtl="1">
              <a:defRPr/>
            </a:pPr>
            <a:r>
              <a:rPr lang="fa-IR" sz="4000" b="1" dirty="0">
                <a:solidFill>
                  <a:schemeClr val="bg1"/>
                </a:solidFill>
                <a:cs typeface="B Nazanin" pitchFamily="2" charset="-78"/>
              </a:rPr>
              <a:t>معرفی پرسنل تخصصی غیر سهامدار شركت</a:t>
            </a:r>
          </a:p>
        </p:txBody>
      </p:sp>
      <p:graphicFrame>
        <p:nvGraphicFramePr>
          <p:cNvPr id="3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165587"/>
              </p:ext>
            </p:extLst>
          </p:nvPr>
        </p:nvGraphicFramePr>
        <p:xfrm>
          <a:off x="383458" y="2513858"/>
          <a:ext cx="7669161" cy="3175792"/>
        </p:xfrm>
        <a:graphic>
          <a:graphicData uri="http://schemas.openxmlformats.org/drawingml/2006/table">
            <a:tbl>
              <a:tblPr rtl="1"/>
              <a:tblGrid>
                <a:gridCol w="1429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6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5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9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31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23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3782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نام و نام خانوادگی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مدرک تحصيلي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زمينة تخصصي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سمت در واحد فناوری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نوع همکاری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44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تمام وقت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پاره وقت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957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955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504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86868" y="232272"/>
            <a:ext cx="1579700" cy="105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305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5500" y="686287"/>
            <a:ext cx="5702762" cy="10912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fa-IR" sz="32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>معرفی اعضای هیات مدیره ، سهامداران اصلی و میزان سهام</a:t>
            </a:r>
          </a:p>
        </p:txBody>
      </p:sp>
      <p:graphicFrame>
        <p:nvGraphicFramePr>
          <p:cNvPr id="3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012452"/>
              </p:ext>
            </p:extLst>
          </p:nvPr>
        </p:nvGraphicFramePr>
        <p:xfrm>
          <a:off x="589935" y="2964425"/>
          <a:ext cx="7624918" cy="2551471"/>
        </p:xfrm>
        <a:graphic>
          <a:graphicData uri="http://schemas.openxmlformats.org/drawingml/2006/table">
            <a:tbl>
              <a:tblPr rtl="1"/>
              <a:tblGrid>
                <a:gridCol w="1421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2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3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8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6554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نام و نام خانوادگی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مدرک تحصيلي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زمينة تخصصي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سمت در واحد فناوری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نوع همکاری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60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تمام وقت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2  Nazanin"/>
                          <a:ea typeface="Majalla UI"/>
                          <a:cs typeface="Nazanin" pitchFamily="2" charset="-78"/>
                        </a:rPr>
                        <a:t>پاره وقت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966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967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967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0" y="235975"/>
            <a:ext cx="1681315" cy="106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88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35277" y="855405"/>
            <a:ext cx="6150078" cy="14010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fa-IR" sz="4400" b="1" dirty="0">
                <a:solidFill>
                  <a:schemeClr val="bg1"/>
                </a:solidFill>
                <a:cs typeface="B Nazanin" pitchFamily="2" charset="-78"/>
              </a:rPr>
              <a:t>معرفی سوابق پژوهشی، فناوری ومهندسی شرکت</a:t>
            </a:r>
          </a:p>
        </p:txBody>
      </p:sp>
      <p:sp>
        <p:nvSpPr>
          <p:cNvPr id="3" name="Rectangle 2"/>
          <p:cNvSpPr/>
          <p:nvPr/>
        </p:nvSpPr>
        <p:spPr>
          <a:xfrm>
            <a:off x="1840523" y="2696180"/>
            <a:ext cx="6096000" cy="17235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125" lvl="0" indent="-282575" algn="just" defTabSz="914400" rtl="1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3200" dirty="0">
                <a:solidFill>
                  <a:schemeClr val="accent2">
                    <a:lumMod val="40000"/>
                    <a:lumOff val="60000"/>
                  </a:schemeClr>
                </a:solidFill>
                <a:latin typeface="Gill Sans MT" pitchFamily="34" charset="0"/>
                <a:ea typeface="2  Nazanin"/>
                <a:cs typeface="B Nazanin" pitchFamily="2" charset="-78"/>
              </a:rPr>
              <a:t>.......</a:t>
            </a:r>
          </a:p>
          <a:p>
            <a:pPr marL="365125" lvl="0" indent="-282575" algn="just" defTabSz="914400" rtl="1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32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ill Sans MT" pitchFamily="34" charset="0"/>
                <a:ea typeface="2  Nazanin"/>
                <a:cs typeface="B Nazanin" pitchFamily="2" charset="-78"/>
              </a:rPr>
              <a:t>.......</a:t>
            </a:r>
            <a:endParaRPr lang="en-US" sz="3200" dirty="0" smtClean="0">
              <a:solidFill>
                <a:schemeClr val="accent2">
                  <a:lumMod val="40000"/>
                  <a:lumOff val="60000"/>
                </a:schemeClr>
              </a:solidFill>
              <a:latin typeface="Gill Sans MT" pitchFamily="34" charset="0"/>
              <a:ea typeface="2  Nazanin"/>
              <a:cs typeface="B Nazanin" pitchFamily="2" charset="-78"/>
            </a:endParaRPr>
          </a:p>
          <a:p>
            <a:pPr marL="365125" lvl="0" indent="-282575" algn="just" defTabSz="914400" rtl="1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32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ill Sans MT" pitchFamily="34" charset="0"/>
                <a:ea typeface="2  Nazanin"/>
                <a:cs typeface="B Nazanin" pitchFamily="2" charset="-78"/>
              </a:rPr>
              <a:t>.......</a:t>
            </a:r>
            <a:endParaRPr lang="en-US" sz="3200" dirty="0">
              <a:solidFill>
                <a:schemeClr val="accent2">
                  <a:lumMod val="40000"/>
                  <a:lumOff val="60000"/>
                </a:schemeClr>
              </a:solidFill>
              <a:latin typeface="Gill Sans MT" pitchFamily="34" charset="0"/>
              <a:ea typeface="2  Nazanin"/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152503" y="232272"/>
            <a:ext cx="1440324" cy="11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00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 txBox="1">
            <a:spLocks/>
          </p:cNvSpPr>
          <p:nvPr/>
        </p:nvSpPr>
        <p:spPr>
          <a:xfrm>
            <a:off x="3805083" y="1563329"/>
            <a:ext cx="3973111" cy="1504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عنوان ایده محوری:</a:t>
            </a:r>
          </a:p>
          <a:p>
            <a:pPr>
              <a:defRPr/>
            </a:pPr>
            <a:r>
              <a:rPr lang="fa-I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خلاصه ایده محوری</a:t>
            </a:r>
            <a:r>
              <a:rPr lang="fa-IR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4612138" y="3767012"/>
            <a:ext cx="32848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125" lvl="0" indent="-282575" algn="just" defTabSz="914400" rtl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  <a:defRPr/>
            </a:pPr>
            <a:r>
              <a:rPr lang="fa-IR" sz="4400" b="1" dirty="0">
                <a:latin typeface="Gill Sans MT"/>
                <a:ea typeface="2  Nazanin"/>
                <a:cs typeface="B Nazanin" panose="00000400000000000000" pitchFamily="2" charset="-78"/>
              </a:rPr>
              <a:t>........................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735"/>
            <a:ext cx="1607574" cy="11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1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2133600" y="1799303"/>
            <a:ext cx="624161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rtl="1">
              <a:defRPr/>
            </a:pPr>
            <a:r>
              <a:rPr lang="fa-I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فناوری و  وجهه نوآوری در ایده </a:t>
            </a:r>
            <a:r>
              <a:rPr lang="fa-I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محوری</a:t>
            </a:r>
            <a:endParaRPr lang="en-US" sz="2000" dirty="0">
              <a:solidFill>
                <a:schemeClr val="bg1"/>
              </a:solidFill>
              <a:latin typeface="Trebuchet MS" panose="020B0603020202020204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170903" y="3894663"/>
            <a:ext cx="42180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just" defTabSz="914400" rtl="1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3200" b="1" dirty="0">
                <a:solidFill>
                  <a:schemeClr val="bg1"/>
                </a:solidFill>
                <a:latin typeface="Gill Sans MT" pitchFamily="34" charset="0"/>
                <a:cs typeface="B Nazanin" pitchFamily="2" charset="-78"/>
              </a:rPr>
              <a:t>...............................</a:t>
            </a:r>
            <a:endParaRPr lang="en-US" sz="3200" dirty="0">
              <a:solidFill>
                <a:schemeClr val="bg1"/>
              </a:solidFill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0"/>
          <a:stretch/>
        </p:blipFill>
        <p:spPr>
          <a:xfrm>
            <a:off x="191728" y="291266"/>
            <a:ext cx="1420343" cy="115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65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2418735" y="1737010"/>
            <a:ext cx="57188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تشریح بازار و توجیه </a:t>
            </a:r>
            <a:r>
              <a:rPr lang="fa-IR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اقتصادی ایده </a:t>
            </a:r>
            <a:r>
              <a:rPr lang="fa-IR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محوری</a:t>
            </a:r>
            <a:endParaRPr lang="fa-IR" sz="48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772697" y="4098864"/>
            <a:ext cx="432127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r" rtl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4400" b="1" dirty="0">
                <a:latin typeface="Gill Sans MT" pitchFamily="34" charset="0"/>
                <a:cs typeface="B Nazanin" pitchFamily="2" charset="-78"/>
              </a:rPr>
              <a:t>...............................</a:t>
            </a:r>
            <a:endParaRPr lang="en-US" sz="4000" dirty="0"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1227"/>
            <a:ext cx="1858297" cy="107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-575187" y="2048237"/>
            <a:ext cx="86720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fa-IR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سوابق اثبات فناوري ایده</a:t>
            </a:r>
            <a:endParaRPr lang="en-US" sz="48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Nazanin" pitchFamily="2" charset="-78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 rot="10800000" flipV="1">
            <a:off x="3829676" y="4268717"/>
            <a:ext cx="3927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 algn="just" rtl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 2" pitchFamily="18" charset="2"/>
              <a:buChar char=""/>
            </a:pPr>
            <a:r>
              <a:rPr lang="fa-IR" sz="4000" b="1" dirty="0">
                <a:latin typeface="Gill Sans MT" pitchFamily="34" charset="0"/>
                <a:cs typeface="B Nazanin" pitchFamily="2" charset="-78"/>
              </a:rPr>
              <a:t>...............................</a:t>
            </a:r>
            <a:endParaRPr lang="en-US" sz="4000" dirty="0">
              <a:latin typeface="Gill Sans MT" pitchFamily="34" charset="0"/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485"/>
            <a:ext cx="1976284" cy="110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80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347">
      <a:dk1>
        <a:srgbClr val="003B55"/>
      </a:dk1>
      <a:lt1>
        <a:srgbClr val="FFFFFF"/>
      </a:lt1>
      <a:dk2>
        <a:srgbClr val="0B87A1"/>
      </a:dk2>
      <a:lt2>
        <a:srgbClr val="EEF1EE"/>
      </a:lt2>
      <a:accent1>
        <a:srgbClr val="D3EBD5"/>
      </a:accent1>
      <a:accent2>
        <a:srgbClr val="80BFB7"/>
      </a:accent2>
      <a:accent3>
        <a:srgbClr val="0B87A1"/>
      </a:accent3>
      <a:accent4>
        <a:srgbClr val="01597F"/>
      </a:accent4>
      <a:accent5>
        <a:srgbClr val="003B55"/>
      </a:accent5>
      <a:accent6>
        <a:srgbClr val="001120"/>
      </a:accent6>
      <a:hlink>
        <a:srgbClr val="01597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B27B5275-9CF4-44D0-9CA0-96040FA8E381}" vid="{68A37730-0BF7-4268-9DC3-48437ABFD2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385</Words>
  <Application>Microsoft Office PowerPoint</Application>
  <PresentationFormat>Widescreen</PresentationFormat>
  <Paragraphs>123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3" baseType="lpstr">
      <vt:lpstr>2  Nazanin</vt:lpstr>
      <vt:lpstr>Arial</vt:lpstr>
      <vt:lpstr>B Nazanin</vt:lpstr>
      <vt:lpstr>B Zar</vt:lpstr>
      <vt:lpstr>Calibri</vt:lpstr>
      <vt:lpstr>Dosis</vt:lpstr>
      <vt:lpstr>Dosis Light</vt:lpstr>
      <vt:lpstr>Gill Sans MT</vt:lpstr>
      <vt:lpstr>IranNastaliq</vt:lpstr>
      <vt:lpstr>Majalla UI</vt:lpstr>
      <vt:lpstr>Nazanin</vt:lpstr>
      <vt:lpstr>Times New Roman</vt:lpstr>
      <vt:lpstr>Titillium Web Light</vt:lpstr>
      <vt:lpstr>Trebuchet MS</vt:lpstr>
      <vt:lpstr>Wingdings 2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Forozandeh</dc:creator>
  <cp:lastModifiedBy>roshd</cp:lastModifiedBy>
  <cp:revision>37</cp:revision>
  <dcterms:created xsi:type="dcterms:W3CDTF">2021-05-24T10:59:42Z</dcterms:created>
  <dcterms:modified xsi:type="dcterms:W3CDTF">2022-04-19T09:08:51Z</dcterms:modified>
</cp:coreProperties>
</file>